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1" r:id="rId2"/>
  </p:sldMasterIdLst>
  <p:notesMasterIdLst>
    <p:notesMasterId r:id="rId18"/>
  </p:notesMasterIdLst>
  <p:handoutMasterIdLst>
    <p:handoutMasterId r:id="rId19"/>
  </p:handoutMasterIdLst>
  <p:sldIdLst>
    <p:sldId id="540" r:id="rId3"/>
    <p:sldId id="510" r:id="rId4"/>
    <p:sldId id="2992" r:id="rId5"/>
    <p:sldId id="2975" r:id="rId6"/>
    <p:sldId id="562" r:id="rId7"/>
    <p:sldId id="591" r:id="rId8"/>
    <p:sldId id="604" r:id="rId9"/>
    <p:sldId id="598" r:id="rId10"/>
    <p:sldId id="597" r:id="rId11"/>
    <p:sldId id="605" r:id="rId12"/>
    <p:sldId id="2993" r:id="rId13"/>
    <p:sldId id="599" r:id="rId14"/>
    <p:sldId id="603" r:id="rId15"/>
    <p:sldId id="602" r:id="rId16"/>
    <p:sldId id="312" r:id="rId17"/>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097">
          <p15:clr>
            <a:srgbClr val="A4A3A4"/>
          </p15:clr>
        </p15:guide>
        <p15:guide id="8" orient="horz" pos="975">
          <p15:clr>
            <a:srgbClr val="A4A3A4"/>
          </p15:clr>
        </p15:guide>
        <p15:guide id="9" orient="horz" pos="229">
          <p15:clr>
            <a:srgbClr val="A4A3A4"/>
          </p15:clr>
        </p15:guide>
        <p15:guide id="10" orient="horz" pos="4532">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pos="4233">
          <p15:clr>
            <a:srgbClr val="A4A3A4"/>
          </p15:clr>
        </p15:guide>
        <p15:guide id="17" pos="113">
          <p15:clr>
            <a:srgbClr val="A4A3A4"/>
          </p15:clr>
        </p15:guide>
        <p15:guide id="18" pos="8361">
          <p15:clr>
            <a:srgbClr val="A4A3A4"/>
          </p15:clr>
        </p15:guide>
        <p15:guide id="19" pos="8243">
          <p15:clr>
            <a:srgbClr val="A4A3A4"/>
          </p15:clr>
        </p15:guide>
        <p15:guide id="20" pos="5715">
          <p15:clr>
            <a:srgbClr val="A4A3A4"/>
          </p15:clr>
        </p15:guide>
        <p15:guide id="21" pos="3035">
          <p15:clr>
            <a:srgbClr val="A4A3A4"/>
          </p15:clr>
        </p15:guide>
        <p15:guide id="22" pos="5431">
          <p15:clr>
            <a:srgbClr val="A4A3A4"/>
          </p15:clr>
        </p15:guide>
        <p15:guide id="23" pos="8134">
          <p15:clr>
            <a:srgbClr val="A4A3A4"/>
          </p15:clr>
        </p15:guide>
        <p15:guide id="24" pos="4092">
          <p15:clr>
            <a:srgbClr val="A4A3A4"/>
          </p15:clr>
        </p15:guide>
        <p15:guide id="25" pos="4369">
          <p15:clr>
            <a:srgbClr val="A4A3A4"/>
          </p15:clr>
        </p15:guide>
        <p15:guide id="26" pos="2736">
          <p15:clr>
            <a:srgbClr val="A4A3A4"/>
          </p15:clr>
        </p15:guide>
        <p15:guide id="27" pos="15">
          <p15:clr>
            <a:srgbClr val="A4A3A4"/>
          </p15:clr>
        </p15:guide>
        <p15:guide id="28" pos="363">
          <p15:clr>
            <a:srgbClr val="A4A3A4"/>
          </p15:clr>
        </p15:guide>
        <p15:guide id="29" pos="232">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icaS" initials="M" lastIdx="21" clrIdx="0"/>
  <p:cmAuthor id="1" name="Vojislav Mihailovic" initials="VM" lastIdx="31" clrIdx="1">
    <p:extLst>
      <p:ext uri="{19B8F6BF-5375-455C-9EA6-DF929625EA0E}">
        <p15:presenceInfo xmlns:p15="http://schemas.microsoft.com/office/powerpoint/2012/main" userId="S-1-5-21-3343930222-3471731563-1258133589-448080" providerId="AD"/>
      </p:ext>
    </p:extLst>
  </p:cmAuthor>
  <p:cmAuthor id="2" name="Vojislav Mihailovic" initials="VM [2]" lastIdx="32" clrIdx="2">
    <p:extLst>
      <p:ext uri="{19B8F6BF-5375-455C-9EA6-DF929625EA0E}">
        <p15:presenceInfo xmlns:p15="http://schemas.microsoft.com/office/powerpoint/2012/main" userId="S::Vojislav.Mihailovic@ipsos.com::e645eee0-a464-4e56-a54a-a2899c5cbb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5D"/>
    <a:srgbClr val="CB333B"/>
    <a:srgbClr val="A6A6A6"/>
    <a:srgbClr val="888B8D"/>
    <a:srgbClr val="005250"/>
    <a:srgbClr val="009999"/>
    <a:srgbClr val="007681"/>
    <a:srgbClr val="71B2C9"/>
    <a:srgbClr val="3D87A1"/>
    <a:srgbClr val="74A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84486-1A0E-46EF-9B06-18D18BA801F8}" v="2" dt="2021-12-07T11:56:50.853"/>
    <p1510:client id="{7FA0A83B-C18A-4BCB-A2BD-3439843B7353}" v="75" dt="2021-12-07T11:32:36.785"/>
    <p1510:client id="{C9074EF0-31AE-49B6-B853-2A5ED419452C}" v="22" dt="2021-12-06T12:23:53.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5" autoAdjust="0"/>
    <p:restoredTop sz="81257" autoAdjust="0"/>
  </p:normalViewPr>
  <p:slideViewPr>
    <p:cSldViewPr snapToObjects="1" showGuides="1">
      <p:cViewPr varScale="1">
        <p:scale>
          <a:sx n="62" d="100"/>
          <a:sy n="62" d="100"/>
        </p:scale>
        <p:origin x="678" y="72"/>
      </p:cViewPr>
      <p:guideLst>
        <p:guide orient="horz" pos="2381"/>
        <p:guide orient="horz" pos="113"/>
        <p:guide orient="horz" pos="4649"/>
        <p:guide orient="horz" pos="3787"/>
        <p:guide orient="horz" pos="4422"/>
        <p:guide orient="horz" pos="4299"/>
        <p:guide orient="horz" pos="1097"/>
        <p:guide orient="horz" pos="975"/>
        <p:guide orient="horz" pos="229"/>
        <p:guide orient="horz" pos="4532"/>
        <p:guide orient="horz" pos="346"/>
        <p:guide orient="horz" pos="460"/>
        <p:guide orient="horz" pos="4184"/>
        <p:guide orient="horz" pos="4071"/>
        <p:guide orient="horz" pos="839"/>
        <p:guide pos="4233"/>
        <p:guide pos="113"/>
        <p:guide pos="8361"/>
        <p:guide pos="8243"/>
        <p:guide pos="5715"/>
        <p:guide pos="3035"/>
        <p:guide pos="5431"/>
        <p:guide pos="8134"/>
        <p:guide pos="4092"/>
        <p:guide pos="4369"/>
        <p:guide pos="2736"/>
        <p:guide pos="15"/>
        <p:guide pos="363"/>
        <p:guide pos="232"/>
      </p:guideLst>
    </p:cSldViewPr>
  </p:slideViewPr>
  <p:notesTextViewPr>
    <p:cViewPr>
      <p:scale>
        <a:sx n="1" d="1"/>
        <a:sy n="1" d="1"/>
      </p:scale>
      <p:origin x="0" y="0"/>
    </p:cViewPr>
  </p:notesTextViewPr>
  <p:sorterViewPr>
    <p:cViewPr>
      <p:scale>
        <a:sx n="100" d="100"/>
        <a:sy n="100" d="100"/>
      </p:scale>
      <p:origin x="0" y="10314"/>
    </p:cViewPr>
  </p:sorterViewPr>
  <p:notesViewPr>
    <p:cSldViewPr snapToObjects="1" showGuides="1">
      <p:cViewPr>
        <p:scale>
          <a:sx n="69" d="100"/>
          <a:sy n="69" d="100"/>
        </p:scale>
        <p:origin x="2496" y="-582"/>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jislav Mihailovic" userId="e645eee0-a464-4e56-a54a-a2899c5cbb6d" providerId="ADAL" clId="{C9074EF0-31AE-49B6-B853-2A5ED419452C}"/>
    <pc:docChg chg="undo custSel modSld">
      <pc:chgData name="Vojislav Mihailovic" userId="e645eee0-a464-4e56-a54a-a2899c5cbb6d" providerId="ADAL" clId="{C9074EF0-31AE-49B6-B853-2A5ED419452C}" dt="2021-12-06T12:23:53.076" v="65"/>
      <pc:docMkLst>
        <pc:docMk/>
      </pc:docMkLst>
      <pc:sldChg chg="modSp mod addCm modCm">
        <pc:chgData name="Vojislav Mihailovic" userId="e645eee0-a464-4e56-a54a-a2899c5cbb6d" providerId="ADAL" clId="{C9074EF0-31AE-49B6-B853-2A5ED419452C}" dt="2021-12-06T12:23:53.076" v="65"/>
        <pc:sldMkLst>
          <pc:docMk/>
          <pc:sldMk cId="3709548233" sldId="510"/>
        </pc:sldMkLst>
        <pc:graphicFrameChg chg="modGraphic">
          <ac:chgData name="Vojislav Mihailovic" userId="e645eee0-a464-4e56-a54a-a2899c5cbb6d" providerId="ADAL" clId="{C9074EF0-31AE-49B6-B853-2A5ED419452C}" dt="2021-12-06T11:52:31.786" v="19" actId="13926"/>
          <ac:graphicFrameMkLst>
            <pc:docMk/>
            <pc:sldMk cId="3709548233" sldId="510"/>
            <ac:graphicFrameMk id="4" creationId="{8250F59E-A50C-471E-8451-0776030F9EF8}"/>
          </ac:graphicFrameMkLst>
        </pc:graphicFrameChg>
      </pc:sldChg>
      <pc:sldChg chg="addCm modCm">
        <pc:chgData name="Vojislav Mihailovic" userId="e645eee0-a464-4e56-a54a-a2899c5cbb6d" providerId="ADAL" clId="{C9074EF0-31AE-49B6-B853-2A5ED419452C}" dt="2021-12-06T12:04:46.456" v="29"/>
        <pc:sldMkLst>
          <pc:docMk/>
          <pc:sldMk cId="1486829724" sldId="562"/>
        </pc:sldMkLst>
      </pc:sldChg>
      <pc:sldChg chg="addCm modCm">
        <pc:chgData name="Vojislav Mihailovic" userId="e645eee0-a464-4e56-a54a-a2899c5cbb6d" providerId="ADAL" clId="{C9074EF0-31AE-49B6-B853-2A5ED419452C}" dt="2021-12-06T12:16:08.300" v="51"/>
        <pc:sldMkLst>
          <pc:docMk/>
          <pc:sldMk cId="961799040" sldId="597"/>
        </pc:sldMkLst>
      </pc:sldChg>
      <pc:sldChg chg="addCm modCm">
        <pc:chgData name="Vojislav Mihailovic" userId="e645eee0-a464-4e56-a54a-a2899c5cbb6d" providerId="ADAL" clId="{C9074EF0-31AE-49B6-B853-2A5ED419452C}" dt="2021-12-06T12:10:54.704" v="41"/>
        <pc:sldMkLst>
          <pc:docMk/>
          <pc:sldMk cId="1554242731" sldId="598"/>
        </pc:sldMkLst>
      </pc:sldChg>
      <pc:sldChg chg="addCm delCm modCm">
        <pc:chgData name="Vojislav Mihailovic" userId="e645eee0-a464-4e56-a54a-a2899c5cbb6d" providerId="ADAL" clId="{C9074EF0-31AE-49B6-B853-2A5ED419452C}" dt="2021-12-06T12:19:34.091" v="57" actId="1592"/>
        <pc:sldMkLst>
          <pc:docMk/>
          <pc:sldMk cId="2650832720" sldId="599"/>
        </pc:sldMkLst>
      </pc:sldChg>
      <pc:sldChg chg="addCm modCm">
        <pc:chgData name="Vojislav Mihailovic" userId="e645eee0-a464-4e56-a54a-a2899c5cbb6d" providerId="ADAL" clId="{C9074EF0-31AE-49B6-B853-2A5ED419452C}" dt="2021-12-06T12:21:10.314" v="61"/>
        <pc:sldMkLst>
          <pc:docMk/>
          <pc:sldMk cId="1018543747" sldId="602"/>
        </pc:sldMkLst>
      </pc:sldChg>
      <pc:sldChg chg="addCm modCm">
        <pc:chgData name="Vojislav Mihailovic" userId="e645eee0-a464-4e56-a54a-a2899c5cbb6d" providerId="ADAL" clId="{C9074EF0-31AE-49B6-B853-2A5ED419452C}" dt="2021-12-06T12:20:23.111" v="59"/>
        <pc:sldMkLst>
          <pc:docMk/>
          <pc:sldMk cId="537794801" sldId="603"/>
        </pc:sldMkLst>
      </pc:sldChg>
      <pc:sldChg chg="modSp addCm delCm modCm">
        <pc:chgData name="Vojislav Mihailovic" userId="e645eee0-a464-4e56-a54a-a2899c5cbb6d" providerId="ADAL" clId="{C9074EF0-31AE-49B6-B853-2A5ED419452C}" dt="2021-12-06T12:07:32.965" v="37" actId="1592"/>
        <pc:sldMkLst>
          <pc:docMk/>
          <pc:sldMk cId="30353829" sldId="604"/>
        </pc:sldMkLst>
        <pc:graphicFrameChg chg="mod">
          <ac:chgData name="Vojislav Mihailovic" userId="e645eee0-a464-4e56-a54a-a2899c5cbb6d" providerId="ADAL" clId="{C9074EF0-31AE-49B6-B853-2A5ED419452C}" dt="2021-12-06T12:05:27.091" v="30"/>
          <ac:graphicFrameMkLst>
            <pc:docMk/>
            <pc:sldMk cId="30353829" sldId="604"/>
            <ac:graphicFrameMk id="11" creationId="{76CD3D2C-A353-4994-8F54-0EFC1F840BCD}"/>
          </ac:graphicFrameMkLst>
        </pc:graphicFrameChg>
      </pc:sldChg>
      <pc:sldChg chg="addCm modCm">
        <pc:chgData name="Vojislav Mihailovic" userId="e645eee0-a464-4e56-a54a-a2899c5cbb6d" providerId="ADAL" clId="{C9074EF0-31AE-49B6-B853-2A5ED419452C}" dt="2021-12-06T12:13:07.480" v="45"/>
        <pc:sldMkLst>
          <pc:docMk/>
          <pc:sldMk cId="2808945436" sldId="605"/>
        </pc:sldMkLst>
      </pc:sldChg>
      <pc:sldChg chg="addCm modCm">
        <pc:chgData name="Vojislav Mihailovic" userId="e645eee0-a464-4e56-a54a-a2899c5cbb6d" providerId="ADAL" clId="{C9074EF0-31AE-49B6-B853-2A5ED419452C}" dt="2021-12-06T12:13:27.083" v="47"/>
        <pc:sldMkLst>
          <pc:docMk/>
          <pc:sldMk cId="2783511821" sldId="606"/>
        </pc:sldMkLst>
      </pc:sldChg>
      <pc:sldChg chg="addCm modCm">
        <pc:chgData name="Vojislav Mihailovic" userId="e645eee0-a464-4e56-a54a-a2899c5cbb6d" providerId="ADAL" clId="{C9074EF0-31AE-49B6-B853-2A5ED419452C}" dt="2021-12-06T11:57:12.223" v="23"/>
        <pc:sldMkLst>
          <pc:docMk/>
          <pc:sldMk cId="114709831" sldId="2992"/>
        </pc:sldMkLst>
      </pc:sldChg>
    </pc:docChg>
  </pc:docChgLst>
  <pc:docChgLst>
    <pc:chgData name="Vojislav Mihailovic" userId="e645eee0-a464-4e56-a54a-a2899c5cbb6d" providerId="ADAL" clId="{6633741A-FDF3-4B89-BB69-1017B7FA0207}"/>
    <pc:docChg chg="modSld">
      <pc:chgData name="Vojislav Mihailovic" userId="e645eee0-a464-4e56-a54a-a2899c5cbb6d" providerId="ADAL" clId="{6633741A-FDF3-4B89-BB69-1017B7FA0207}" dt="2019-12-10T09:32:36.239" v="9" actId="20577"/>
      <pc:docMkLst>
        <pc:docMk/>
      </pc:docMkLst>
      <pc:sldChg chg="modSp">
        <pc:chgData name="Vojislav Mihailovic" userId="e645eee0-a464-4e56-a54a-a2899c5cbb6d" providerId="ADAL" clId="{6633741A-FDF3-4B89-BB69-1017B7FA0207}" dt="2019-12-10T09:32:36.239" v="9" actId="20577"/>
        <pc:sldMkLst>
          <pc:docMk/>
          <pc:sldMk cId="3709548233" sldId="510"/>
        </pc:sldMkLst>
        <pc:graphicFrameChg chg="modGraphic">
          <ac:chgData name="Vojislav Mihailovic" userId="e645eee0-a464-4e56-a54a-a2899c5cbb6d" providerId="ADAL" clId="{6633741A-FDF3-4B89-BB69-1017B7FA0207}" dt="2019-12-10T09:32:36.239" v="9" actId="20577"/>
          <ac:graphicFrameMkLst>
            <pc:docMk/>
            <pc:sldMk cId="3709548233" sldId="510"/>
            <ac:graphicFrameMk id="4" creationId="{8250F59E-A50C-471E-8451-0776030F9EF8}"/>
          </ac:graphicFrameMkLst>
        </pc:graphicFrameChg>
      </pc:sldChg>
      <pc:sldChg chg="modSp">
        <pc:chgData name="Vojislav Mihailovic" userId="e645eee0-a464-4e56-a54a-a2899c5cbb6d" providerId="ADAL" clId="{6633741A-FDF3-4B89-BB69-1017B7FA0207}" dt="2019-12-10T09:19:34.635" v="1" actId="20577"/>
        <pc:sldMkLst>
          <pc:docMk/>
          <pc:sldMk cId="823763096" sldId="540"/>
        </pc:sldMkLst>
        <pc:spChg chg="mod">
          <ac:chgData name="Vojislav Mihailovic" userId="e645eee0-a464-4e56-a54a-a2899c5cbb6d" providerId="ADAL" clId="{6633741A-FDF3-4B89-BB69-1017B7FA0207}" dt="2019-12-10T09:19:34.635" v="1" actId="20577"/>
          <ac:spMkLst>
            <pc:docMk/>
            <pc:sldMk cId="823763096" sldId="540"/>
            <ac:spMk id="2" creationId="{FA8CDAA3-3253-4312-9C64-C1648642D513}"/>
          </ac:spMkLst>
        </pc:spChg>
      </pc:sldChg>
      <pc:sldChg chg="modSp">
        <pc:chgData name="Vojislav Mihailovic" userId="e645eee0-a464-4e56-a54a-a2899c5cbb6d" providerId="ADAL" clId="{6633741A-FDF3-4B89-BB69-1017B7FA0207}" dt="2019-12-10T09:30:04.344" v="3" actId="6549"/>
        <pc:sldMkLst>
          <pc:docMk/>
          <pc:sldMk cId="1253643016" sldId="596"/>
        </pc:sldMkLst>
        <pc:spChg chg="mod">
          <ac:chgData name="Vojislav Mihailovic" userId="e645eee0-a464-4e56-a54a-a2899c5cbb6d" providerId="ADAL" clId="{6633741A-FDF3-4B89-BB69-1017B7FA0207}" dt="2019-12-10T09:30:04.344" v="3" actId="6549"/>
          <ac:spMkLst>
            <pc:docMk/>
            <pc:sldMk cId="1253643016" sldId="596"/>
            <ac:spMk id="14" creationId="{00000000-0000-0000-0000-000000000000}"/>
          </ac:spMkLst>
        </pc:spChg>
      </pc:sldChg>
      <pc:sldChg chg="modSp">
        <pc:chgData name="Vojislav Mihailovic" userId="e645eee0-a464-4e56-a54a-a2899c5cbb6d" providerId="ADAL" clId="{6633741A-FDF3-4B89-BB69-1017B7FA0207}" dt="2019-12-10T09:30:43.221" v="5" actId="6549"/>
        <pc:sldMkLst>
          <pc:docMk/>
          <pc:sldMk cId="961799040" sldId="597"/>
        </pc:sldMkLst>
        <pc:spChg chg="mod">
          <ac:chgData name="Vojislav Mihailovic" userId="e645eee0-a464-4e56-a54a-a2899c5cbb6d" providerId="ADAL" clId="{6633741A-FDF3-4B89-BB69-1017B7FA0207}" dt="2019-12-10T09:30:43.221" v="5" actId="6549"/>
          <ac:spMkLst>
            <pc:docMk/>
            <pc:sldMk cId="961799040" sldId="597"/>
            <ac:spMk id="9" creationId="{12158E96-6E63-4E23-9E6B-3AB932AB6B05}"/>
          </ac:spMkLst>
        </pc:spChg>
      </pc:sldChg>
    </pc:docChg>
  </pc:docChgLst>
  <pc:docChgLst>
    <pc:chgData name="Vojislav Mihailovic" userId="e645eee0-a464-4e56-a54a-a2899c5cbb6d" providerId="ADAL" clId="{6CBA595A-1FB2-4C65-8472-EF905ECDEF56}"/>
    <pc:docChg chg="modSld">
      <pc:chgData name="Vojislav Mihailovic" userId="e645eee0-a464-4e56-a54a-a2899c5cbb6d" providerId="ADAL" clId="{6CBA595A-1FB2-4C65-8472-EF905ECDEF56}" dt="2019-12-10T09:40:41.459" v="8"/>
      <pc:docMkLst>
        <pc:docMk/>
      </pc:docMkLst>
      <pc:sldChg chg="modSp">
        <pc:chgData name="Vojislav Mihailovic" userId="e645eee0-a464-4e56-a54a-a2899c5cbb6d" providerId="ADAL" clId="{6CBA595A-1FB2-4C65-8472-EF905ECDEF56}" dt="2019-12-10T09:39:14.080" v="1" actId="20577"/>
        <pc:sldMkLst>
          <pc:docMk/>
          <pc:sldMk cId="3709548233" sldId="510"/>
        </pc:sldMkLst>
        <pc:graphicFrameChg chg="modGraphic">
          <ac:chgData name="Vojislav Mihailovic" userId="e645eee0-a464-4e56-a54a-a2899c5cbb6d" providerId="ADAL" clId="{6CBA595A-1FB2-4C65-8472-EF905ECDEF56}" dt="2019-12-10T09:39:14.080" v="1" actId="20577"/>
          <ac:graphicFrameMkLst>
            <pc:docMk/>
            <pc:sldMk cId="3709548233" sldId="510"/>
            <ac:graphicFrameMk id="4" creationId="{8250F59E-A50C-471E-8451-0776030F9EF8}"/>
          </ac:graphicFrameMkLst>
        </pc:graphicFrameChg>
      </pc:sldChg>
      <pc:sldChg chg="modSp mod">
        <pc:chgData name="Vojislav Mihailovic" userId="e645eee0-a464-4e56-a54a-a2899c5cbb6d" providerId="ADAL" clId="{6CBA595A-1FB2-4C65-8472-EF905ECDEF56}" dt="2019-12-10T09:40:41.459" v="8"/>
        <pc:sldMkLst>
          <pc:docMk/>
          <pc:sldMk cId="1486829724" sldId="562"/>
        </pc:sldMkLst>
        <pc:graphicFrameChg chg="mod">
          <ac:chgData name="Vojislav Mihailovic" userId="e645eee0-a464-4e56-a54a-a2899c5cbb6d" providerId="ADAL" clId="{6CBA595A-1FB2-4C65-8472-EF905ECDEF56}" dt="2019-12-10T09:40:41.459" v="8"/>
          <ac:graphicFrameMkLst>
            <pc:docMk/>
            <pc:sldMk cId="1486829724" sldId="562"/>
            <ac:graphicFrameMk id="11" creationId="{76CD3D2C-A353-4994-8F54-0EFC1F840BCD}"/>
          </ac:graphicFrameMkLst>
        </pc:graphicFrameChg>
      </pc:sldChg>
    </pc:docChg>
  </pc:docChgLst>
  <pc:docChgLst>
    <pc:chgData name="Vojislav Mihailovic" userId="e645eee0-a464-4e56-a54a-a2899c5cbb6d" providerId="ADAL" clId="{72484486-1A0E-46EF-9B06-18D18BA801F8}"/>
    <pc:docChg chg="undo custSel modSld">
      <pc:chgData name="Vojislav Mihailovic" userId="e645eee0-a464-4e56-a54a-a2899c5cbb6d" providerId="ADAL" clId="{72484486-1A0E-46EF-9B06-18D18BA801F8}" dt="2021-12-07T11:57:04.183" v="73" actId="1036"/>
      <pc:docMkLst>
        <pc:docMk/>
      </pc:docMkLst>
      <pc:sldChg chg="modSp mod">
        <pc:chgData name="Vojislav Mihailovic" userId="e645eee0-a464-4e56-a54a-a2899c5cbb6d" providerId="ADAL" clId="{72484486-1A0E-46EF-9B06-18D18BA801F8}" dt="2021-12-07T11:53:31.839" v="7" actId="20577"/>
        <pc:sldMkLst>
          <pc:docMk/>
          <pc:sldMk cId="3709548233" sldId="510"/>
        </pc:sldMkLst>
        <pc:graphicFrameChg chg="modGraphic">
          <ac:chgData name="Vojislav Mihailovic" userId="e645eee0-a464-4e56-a54a-a2899c5cbb6d" providerId="ADAL" clId="{72484486-1A0E-46EF-9B06-18D18BA801F8}" dt="2021-12-07T11:53:31.839" v="7" actId="20577"/>
          <ac:graphicFrameMkLst>
            <pc:docMk/>
            <pc:sldMk cId="3709548233" sldId="510"/>
            <ac:graphicFrameMk id="4" creationId="{8250F59E-A50C-471E-8451-0776030F9EF8}"/>
          </ac:graphicFrameMkLst>
        </pc:graphicFrameChg>
      </pc:sldChg>
      <pc:sldChg chg="modSp mod delCm">
        <pc:chgData name="Vojislav Mihailovic" userId="e645eee0-a464-4e56-a54a-a2899c5cbb6d" providerId="ADAL" clId="{72484486-1A0E-46EF-9B06-18D18BA801F8}" dt="2021-12-07T11:56:20.998" v="69" actId="20577"/>
        <pc:sldMkLst>
          <pc:docMk/>
          <pc:sldMk cId="1486829724" sldId="562"/>
        </pc:sldMkLst>
        <pc:spChg chg="mod">
          <ac:chgData name="Vojislav Mihailovic" userId="e645eee0-a464-4e56-a54a-a2899c5cbb6d" providerId="ADAL" clId="{72484486-1A0E-46EF-9B06-18D18BA801F8}" dt="2021-12-07T11:56:20.998" v="69" actId="20577"/>
          <ac:spMkLst>
            <pc:docMk/>
            <pc:sldMk cId="1486829724" sldId="562"/>
            <ac:spMk id="7" creationId="{800C4DD2-F1DF-48E5-8162-7E0BEDDAFD0F}"/>
          </ac:spMkLst>
        </pc:spChg>
      </pc:sldChg>
      <pc:sldChg chg="modSp mod">
        <pc:chgData name="Vojislav Mihailovic" userId="e645eee0-a464-4e56-a54a-a2899c5cbb6d" providerId="ADAL" clId="{72484486-1A0E-46EF-9B06-18D18BA801F8}" dt="2021-12-07T11:56:26.579" v="70" actId="6549"/>
        <pc:sldMkLst>
          <pc:docMk/>
          <pc:sldMk cId="629268000" sldId="591"/>
        </pc:sldMkLst>
        <pc:spChg chg="mod">
          <ac:chgData name="Vojislav Mihailovic" userId="e645eee0-a464-4e56-a54a-a2899c5cbb6d" providerId="ADAL" clId="{72484486-1A0E-46EF-9B06-18D18BA801F8}" dt="2021-12-07T11:56:26.579" v="70" actId="6549"/>
          <ac:spMkLst>
            <pc:docMk/>
            <pc:sldMk cId="629268000" sldId="591"/>
            <ac:spMk id="6" creationId="{7816D126-3D80-4E24-966F-E5A86EA38C58}"/>
          </ac:spMkLst>
        </pc:spChg>
      </pc:sldChg>
      <pc:sldChg chg="modSp mod delCm">
        <pc:chgData name="Vojislav Mihailovic" userId="e645eee0-a464-4e56-a54a-a2899c5cbb6d" providerId="ADAL" clId="{72484486-1A0E-46EF-9B06-18D18BA801F8}" dt="2021-12-07T11:57:04.183" v="73" actId="1036"/>
        <pc:sldMkLst>
          <pc:docMk/>
          <pc:sldMk cId="961799040" sldId="597"/>
        </pc:sldMkLst>
        <pc:spChg chg="mod">
          <ac:chgData name="Vojislav Mihailovic" userId="e645eee0-a464-4e56-a54a-a2899c5cbb6d" providerId="ADAL" clId="{72484486-1A0E-46EF-9B06-18D18BA801F8}" dt="2021-12-07T11:57:04.183" v="73" actId="1036"/>
          <ac:spMkLst>
            <pc:docMk/>
            <pc:sldMk cId="961799040" sldId="597"/>
            <ac:spMk id="11" creationId="{BA625759-CD9C-4ECB-BE61-FCC64234C41D}"/>
          </ac:spMkLst>
        </pc:spChg>
      </pc:sldChg>
      <pc:sldChg chg="modSp delCm">
        <pc:chgData name="Vojislav Mihailovic" userId="e645eee0-a464-4e56-a54a-a2899c5cbb6d" providerId="ADAL" clId="{72484486-1A0E-46EF-9B06-18D18BA801F8}" dt="2021-12-07T11:56:50.837" v="72"/>
        <pc:sldMkLst>
          <pc:docMk/>
          <pc:sldMk cId="1554242731" sldId="598"/>
        </pc:sldMkLst>
        <pc:graphicFrameChg chg="mod">
          <ac:chgData name="Vojislav Mihailovic" userId="e645eee0-a464-4e56-a54a-a2899c5cbb6d" providerId="ADAL" clId="{72484486-1A0E-46EF-9B06-18D18BA801F8}" dt="2021-12-07T11:56:50.837" v="72"/>
          <ac:graphicFrameMkLst>
            <pc:docMk/>
            <pc:sldMk cId="1554242731" sldId="598"/>
            <ac:graphicFrameMk id="11" creationId="{76CD3D2C-A353-4994-8F54-0EFC1F840BCD}"/>
          </ac:graphicFrameMkLst>
        </pc:graphicFrameChg>
      </pc:sldChg>
      <pc:sldChg chg="delCm">
        <pc:chgData name="Vojislav Mihailovic" userId="e645eee0-a464-4e56-a54a-a2899c5cbb6d" providerId="ADAL" clId="{72484486-1A0E-46EF-9B06-18D18BA801F8}" dt="2021-12-07T11:54:16.503" v="25" actId="1592"/>
        <pc:sldMkLst>
          <pc:docMk/>
          <pc:sldMk cId="2650832720" sldId="599"/>
        </pc:sldMkLst>
      </pc:sldChg>
      <pc:sldChg chg="delCm">
        <pc:chgData name="Vojislav Mihailovic" userId="e645eee0-a464-4e56-a54a-a2899c5cbb6d" providerId="ADAL" clId="{72484486-1A0E-46EF-9B06-18D18BA801F8}" dt="2021-12-07T11:54:16.505" v="27" actId="1592"/>
        <pc:sldMkLst>
          <pc:docMk/>
          <pc:sldMk cId="1018543747" sldId="602"/>
        </pc:sldMkLst>
      </pc:sldChg>
      <pc:sldChg chg="delCm">
        <pc:chgData name="Vojislav Mihailovic" userId="e645eee0-a464-4e56-a54a-a2899c5cbb6d" providerId="ADAL" clId="{72484486-1A0E-46EF-9B06-18D18BA801F8}" dt="2021-12-07T11:54:16.504" v="26" actId="1592"/>
        <pc:sldMkLst>
          <pc:docMk/>
          <pc:sldMk cId="537794801" sldId="603"/>
        </pc:sldMkLst>
      </pc:sldChg>
      <pc:sldChg chg="delCm">
        <pc:chgData name="Vojislav Mihailovic" userId="e645eee0-a464-4e56-a54a-a2899c5cbb6d" providerId="ADAL" clId="{72484486-1A0E-46EF-9B06-18D18BA801F8}" dt="2021-12-07T11:54:16.497" v="16" actId="1592"/>
        <pc:sldMkLst>
          <pc:docMk/>
          <pc:sldMk cId="30353829" sldId="604"/>
        </pc:sldMkLst>
      </pc:sldChg>
      <pc:sldChg chg="delCm">
        <pc:chgData name="Vojislav Mihailovic" userId="e645eee0-a464-4e56-a54a-a2899c5cbb6d" providerId="ADAL" clId="{72484486-1A0E-46EF-9B06-18D18BA801F8}" dt="2021-12-07T11:54:16.501" v="22" actId="1592"/>
        <pc:sldMkLst>
          <pc:docMk/>
          <pc:sldMk cId="2808945436" sldId="605"/>
        </pc:sldMkLst>
      </pc:sldChg>
      <pc:sldChg chg="delCm">
        <pc:chgData name="Vojislav Mihailovic" userId="e645eee0-a464-4e56-a54a-a2899c5cbb6d" providerId="ADAL" clId="{72484486-1A0E-46EF-9B06-18D18BA801F8}" dt="2021-12-07T11:54:12.347" v="10" actId="1592"/>
        <pc:sldMkLst>
          <pc:docMk/>
          <pc:sldMk cId="114709831" sldId="2992"/>
        </pc:sldMkLst>
      </pc:sldChg>
    </pc:docChg>
  </pc:docChgLst>
  <pc:docChgLst>
    <pc:chgData name="Vojislav Mihailovic" userId="e645eee0-a464-4e56-a54a-a2899c5cbb6d" providerId="ADAL" clId="{7C2298FC-1503-410F-B2D4-CF594746496C}"/>
    <pc:docChg chg="undo custSel addSld delSld modSld sldOrd">
      <pc:chgData name="Vojislav Mihailovic" userId="e645eee0-a464-4e56-a54a-a2899c5cbb6d" providerId="ADAL" clId="{7C2298FC-1503-410F-B2D4-CF594746496C}" dt="2019-12-04T14:21:12.346" v="1106" actId="2696"/>
      <pc:docMkLst>
        <pc:docMk/>
      </pc:docMkLst>
      <pc:sldChg chg="addSp delSp modSp">
        <pc:chgData name="Vojislav Mihailovic" userId="e645eee0-a464-4e56-a54a-a2899c5cbb6d" providerId="ADAL" clId="{7C2298FC-1503-410F-B2D4-CF594746496C}" dt="2019-12-04T10:42:49.690" v="50" actId="404"/>
        <pc:sldMkLst>
          <pc:docMk/>
          <pc:sldMk cId="3709548233" sldId="510"/>
        </pc:sldMkLst>
        <pc:spChg chg="del">
          <ac:chgData name="Vojislav Mihailovic" userId="e645eee0-a464-4e56-a54a-a2899c5cbb6d" providerId="ADAL" clId="{7C2298FC-1503-410F-B2D4-CF594746496C}" dt="2019-12-04T10:42:33.400" v="41" actId="478"/>
          <ac:spMkLst>
            <pc:docMk/>
            <pc:sldMk cId="3709548233" sldId="510"/>
            <ac:spMk id="5" creationId="{DC16605B-2823-4B15-99E8-5CE2A2148407}"/>
          </ac:spMkLst>
        </pc:spChg>
        <pc:graphicFrameChg chg="add mod modGraphic">
          <ac:chgData name="Vojislav Mihailovic" userId="e645eee0-a464-4e56-a54a-a2899c5cbb6d" providerId="ADAL" clId="{7C2298FC-1503-410F-B2D4-CF594746496C}" dt="2019-12-04T10:42:49.690" v="50" actId="404"/>
          <ac:graphicFrameMkLst>
            <pc:docMk/>
            <pc:sldMk cId="3709548233" sldId="510"/>
            <ac:graphicFrameMk id="4" creationId="{8250F59E-A50C-471E-8451-0776030F9EF8}"/>
          </ac:graphicFrameMkLst>
        </pc:graphicFrameChg>
      </pc:sldChg>
      <pc:sldChg chg="addSp delSp modSp">
        <pc:chgData name="Vojislav Mihailovic" userId="e645eee0-a464-4e56-a54a-a2899c5cbb6d" providerId="ADAL" clId="{7C2298FC-1503-410F-B2D4-CF594746496C}" dt="2019-12-04T14:15:03.969" v="968"/>
        <pc:sldMkLst>
          <pc:docMk/>
          <pc:sldMk cId="823763096" sldId="540"/>
        </pc:sldMkLst>
        <pc:spChg chg="mod">
          <ac:chgData name="Vojislav Mihailovic" userId="e645eee0-a464-4e56-a54a-a2899c5cbb6d" providerId="ADAL" clId="{7C2298FC-1503-410F-B2D4-CF594746496C}" dt="2019-12-04T10:40:23.168" v="35" actId="404"/>
          <ac:spMkLst>
            <pc:docMk/>
            <pc:sldMk cId="823763096" sldId="540"/>
            <ac:spMk id="2" creationId="{FA8CDAA3-3253-4312-9C64-C1648642D513}"/>
          </ac:spMkLst>
        </pc:spChg>
        <pc:spChg chg="add del mod">
          <ac:chgData name="Vojislav Mihailovic" userId="e645eee0-a464-4e56-a54a-a2899c5cbb6d" providerId="ADAL" clId="{7C2298FC-1503-410F-B2D4-CF594746496C}" dt="2019-12-04T14:07:59.039" v="959" actId="931"/>
          <ac:spMkLst>
            <pc:docMk/>
            <pc:sldMk cId="823763096" sldId="540"/>
            <ac:spMk id="7" creationId="{38F8695A-6130-41F1-A2AC-51DEE41F8606}"/>
          </ac:spMkLst>
        </pc:spChg>
        <pc:spChg chg="add del mod">
          <ac:chgData name="Vojislav Mihailovic" userId="e645eee0-a464-4e56-a54a-a2899c5cbb6d" providerId="ADAL" clId="{7C2298FC-1503-410F-B2D4-CF594746496C}" dt="2019-12-04T14:09:10.339" v="961" actId="931"/>
          <ac:spMkLst>
            <pc:docMk/>
            <pc:sldMk cId="823763096" sldId="540"/>
            <ac:spMk id="9" creationId="{905979D1-559F-463A-A3A1-7650BFC33D7D}"/>
          </ac:spMkLst>
        </pc:spChg>
        <pc:spChg chg="add del mod">
          <ac:chgData name="Vojislav Mihailovic" userId="e645eee0-a464-4e56-a54a-a2899c5cbb6d" providerId="ADAL" clId="{7C2298FC-1503-410F-B2D4-CF594746496C}" dt="2019-12-04T14:07:30.674" v="957" actId="931"/>
          <ac:spMkLst>
            <pc:docMk/>
            <pc:sldMk cId="823763096" sldId="540"/>
            <ac:spMk id="12" creationId="{A2868F3B-C8BA-46FC-A7C0-610513B132A9}"/>
          </ac:spMkLst>
        </pc:spChg>
        <pc:spChg chg="add del mod">
          <ac:chgData name="Vojislav Mihailovic" userId="e645eee0-a464-4e56-a54a-a2899c5cbb6d" providerId="ADAL" clId="{7C2298FC-1503-410F-B2D4-CF594746496C}" dt="2019-12-04T14:12:18.409" v="963" actId="931"/>
          <ac:spMkLst>
            <pc:docMk/>
            <pc:sldMk cId="823763096" sldId="540"/>
            <ac:spMk id="20" creationId="{3EEFFB56-C639-4123-897A-5AC5FDE95264}"/>
          </ac:spMkLst>
        </pc:spChg>
        <pc:spChg chg="add del mod">
          <ac:chgData name="Vojislav Mihailovic" userId="e645eee0-a464-4e56-a54a-a2899c5cbb6d" providerId="ADAL" clId="{7C2298FC-1503-410F-B2D4-CF594746496C}" dt="2019-12-04T14:13:13.979" v="965" actId="931"/>
          <ac:spMkLst>
            <pc:docMk/>
            <pc:sldMk cId="823763096" sldId="540"/>
            <ac:spMk id="24" creationId="{9DACED5B-0482-4614-AFE0-D9CA31E836DC}"/>
          </ac:spMkLst>
        </pc:spChg>
        <pc:spChg chg="mod">
          <ac:chgData name="Vojislav Mihailovic" userId="e645eee0-a464-4e56-a54a-a2899c5cbb6d" providerId="ADAL" clId="{7C2298FC-1503-410F-B2D4-CF594746496C}" dt="2019-12-04T10:40:29.299" v="37" actId="404"/>
          <ac:spMkLst>
            <pc:docMk/>
            <pc:sldMk cId="823763096" sldId="540"/>
            <ac:spMk id="32" creationId="{59FFC509-A3AB-49E1-9830-3F5EDF94BE5A}"/>
          </ac:spMkLst>
        </pc:spChg>
        <pc:picChg chg="add mod modCrop">
          <ac:chgData name="Vojislav Mihailovic" userId="e645eee0-a464-4e56-a54a-a2899c5cbb6d" providerId="ADAL" clId="{7C2298FC-1503-410F-B2D4-CF594746496C}" dt="2019-12-04T10:39:53.553" v="20" actId="732"/>
          <ac:picMkLst>
            <pc:docMk/>
            <pc:sldMk cId="823763096" sldId="540"/>
            <ac:picMk id="4" creationId="{E23C78C1-C552-4E59-8136-8A48E7F64C64}"/>
          </ac:picMkLst>
        </pc:picChg>
        <pc:picChg chg="del">
          <ac:chgData name="Vojislav Mihailovic" userId="e645eee0-a464-4e56-a54a-a2899c5cbb6d" providerId="ADAL" clId="{7C2298FC-1503-410F-B2D4-CF594746496C}" dt="2019-12-04T10:40:34.845" v="39" actId="478"/>
          <ac:picMkLst>
            <pc:docMk/>
            <pc:sldMk cId="823763096" sldId="540"/>
            <ac:picMk id="6" creationId="{FF734F47-C78A-4200-A809-EF0C493BD21C}"/>
          </ac:picMkLst>
        </pc:picChg>
        <pc:picChg chg="del">
          <ac:chgData name="Vojislav Mihailovic" userId="e645eee0-a464-4e56-a54a-a2899c5cbb6d" providerId="ADAL" clId="{7C2298FC-1503-410F-B2D4-CF594746496C}" dt="2019-12-04T10:40:35.517" v="40" actId="478"/>
          <ac:picMkLst>
            <pc:docMk/>
            <pc:sldMk cId="823763096" sldId="540"/>
            <ac:picMk id="11" creationId="{C35C359F-A16E-4976-825C-337BEC64F349}"/>
          </ac:picMkLst>
        </pc:picChg>
        <pc:picChg chg="add mod">
          <ac:chgData name="Vojislav Mihailovic" userId="e645eee0-a464-4e56-a54a-a2899c5cbb6d" providerId="ADAL" clId="{7C2298FC-1503-410F-B2D4-CF594746496C}" dt="2019-12-04T14:07:48.723" v="958"/>
          <ac:picMkLst>
            <pc:docMk/>
            <pc:sldMk cId="823763096" sldId="540"/>
            <ac:picMk id="14" creationId="{F38E6C82-7548-4E39-831C-A96537131A12}"/>
          </ac:picMkLst>
        </pc:picChg>
        <pc:picChg chg="add mod">
          <ac:chgData name="Vojislav Mihailovic" userId="e645eee0-a464-4e56-a54a-a2899c5cbb6d" providerId="ADAL" clId="{7C2298FC-1503-410F-B2D4-CF594746496C}" dt="2019-12-04T14:09:03.189" v="960"/>
          <ac:picMkLst>
            <pc:docMk/>
            <pc:sldMk cId="823763096" sldId="540"/>
            <ac:picMk id="16" creationId="{C9D825AC-BB30-4A55-88E5-DE9B083305F0}"/>
          </ac:picMkLst>
        </pc:picChg>
        <pc:picChg chg="add del mod">
          <ac:chgData name="Vojislav Mihailovic" userId="e645eee0-a464-4e56-a54a-a2899c5cbb6d" providerId="ADAL" clId="{7C2298FC-1503-410F-B2D4-CF594746496C}" dt="2019-12-04T14:09:18.169" v="962" actId="478"/>
          <ac:picMkLst>
            <pc:docMk/>
            <pc:sldMk cId="823763096" sldId="540"/>
            <ac:picMk id="18" creationId="{0215D267-8573-4D37-BB28-1CD84F8AC399}"/>
          </ac:picMkLst>
        </pc:picChg>
        <pc:picChg chg="add del mod">
          <ac:chgData name="Vojislav Mihailovic" userId="e645eee0-a464-4e56-a54a-a2899c5cbb6d" providerId="ADAL" clId="{7C2298FC-1503-410F-B2D4-CF594746496C}" dt="2019-12-04T14:12:24.700" v="964" actId="478"/>
          <ac:picMkLst>
            <pc:docMk/>
            <pc:sldMk cId="823763096" sldId="540"/>
            <ac:picMk id="22" creationId="{47540C9B-D570-4823-BA31-29C0DA0E516C}"/>
          </ac:picMkLst>
        </pc:picChg>
        <pc:picChg chg="add mod">
          <ac:chgData name="Vojislav Mihailovic" userId="e645eee0-a464-4e56-a54a-a2899c5cbb6d" providerId="ADAL" clId="{7C2298FC-1503-410F-B2D4-CF594746496C}" dt="2019-12-04T14:15:03.969" v="968"/>
          <ac:picMkLst>
            <pc:docMk/>
            <pc:sldMk cId="823763096" sldId="540"/>
            <ac:picMk id="26" creationId="{4523BE6D-9E8D-43AA-A3AD-4B3C9CAAAF39}"/>
          </ac:picMkLst>
        </pc:picChg>
        <pc:picChg chg="del">
          <ac:chgData name="Vojislav Mihailovic" userId="e645eee0-a464-4e56-a54a-a2899c5cbb6d" providerId="ADAL" clId="{7C2298FC-1503-410F-B2D4-CF594746496C}" dt="2019-12-04T10:40:34.282" v="38" actId="478"/>
          <ac:picMkLst>
            <pc:docMk/>
            <pc:sldMk cId="823763096" sldId="540"/>
            <ac:picMk id="27" creationId="{AE607011-E99F-47BC-B7FE-62B18841D33D}"/>
          </ac:picMkLst>
        </pc:picChg>
        <pc:picChg chg="del">
          <ac:chgData name="Vojislav Mihailovic" userId="e645eee0-a464-4e56-a54a-a2899c5cbb6d" providerId="ADAL" clId="{7C2298FC-1503-410F-B2D4-CF594746496C}" dt="2019-12-04T10:39:32.056" v="15" actId="478"/>
          <ac:picMkLst>
            <pc:docMk/>
            <pc:sldMk cId="823763096" sldId="540"/>
            <ac:picMk id="30" creationId="{27AC3BF1-F803-4450-BEB5-3664CDA2BB2C}"/>
          </ac:picMkLst>
        </pc:picChg>
      </pc:sldChg>
      <pc:sldChg chg="delSp modSp mod ord">
        <pc:chgData name="Vojislav Mihailovic" userId="e645eee0-a464-4e56-a54a-a2899c5cbb6d" providerId="ADAL" clId="{7C2298FC-1503-410F-B2D4-CF594746496C}" dt="2019-12-04T11:25:16.026" v="252" actId="14100"/>
        <pc:sldMkLst>
          <pc:docMk/>
          <pc:sldMk cId="1486829724" sldId="562"/>
        </pc:sldMkLst>
        <pc:spChg chg="mod">
          <ac:chgData name="Vojislav Mihailovic" userId="e645eee0-a464-4e56-a54a-a2899c5cbb6d" providerId="ADAL" clId="{7C2298FC-1503-410F-B2D4-CF594746496C}" dt="2019-12-04T10:46:52.139" v="95" actId="20577"/>
          <ac:spMkLst>
            <pc:docMk/>
            <pc:sldMk cId="1486829724" sldId="562"/>
            <ac:spMk id="2" creationId="{00000000-0000-0000-0000-000000000000}"/>
          </ac:spMkLst>
        </pc:spChg>
        <pc:spChg chg="del">
          <ac:chgData name="Vojislav Mihailovic" userId="e645eee0-a464-4e56-a54a-a2899c5cbb6d" providerId="ADAL" clId="{7C2298FC-1503-410F-B2D4-CF594746496C}" dt="2019-12-04T11:25:13.647" v="251" actId="478"/>
          <ac:spMkLst>
            <pc:docMk/>
            <pc:sldMk cId="1486829724" sldId="562"/>
            <ac:spMk id="7" creationId="{B7283850-B116-4CC9-9985-2D78E1176A52}"/>
          </ac:spMkLst>
        </pc:spChg>
        <pc:spChg chg="mod">
          <ac:chgData name="Vojislav Mihailovic" userId="e645eee0-a464-4e56-a54a-a2899c5cbb6d" providerId="ADAL" clId="{7C2298FC-1503-410F-B2D4-CF594746496C}" dt="2019-12-04T10:46:33.474" v="64" actId="20577"/>
          <ac:spMkLst>
            <pc:docMk/>
            <pc:sldMk cId="1486829724" sldId="562"/>
            <ac:spMk id="9" creationId="{A9069202-0121-439D-AA94-1595AD289EBD}"/>
          </ac:spMkLst>
        </pc:spChg>
        <pc:graphicFrameChg chg="mod">
          <ac:chgData name="Vojislav Mihailovic" userId="e645eee0-a464-4e56-a54a-a2899c5cbb6d" providerId="ADAL" clId="{7C2298FC-1503-410F-B2D4-CF594746496C}" dt="2019-12-04T11:25:16.026" v="252" actId="14100"/>
          <ac:graphicFrameMkLst>
            <pc:docMk/>
            <pc:sldMk cId="1486829724" sldId="562"/>
            <ac:graphicFrameMk id="11" creationId="{76CD3D2C-A353-4994-8F54-0EFC1F840BCD}"/>
          </ac:graphicFrameMkLst>
        </pc:graphicFrameChg>
      </pc:sldChg>
      <pc:sldChg chg="addSp delSp modSp mod ord">
        <pc:chgData name="Vojislav Mihailovic" userId="e645eee0-a464-4e56-a54a-a2899c5cbb6d" providerId="ADAL" clId="{7C2298FC-1503-410F-B2D4-CF594746496C}" dt="2019-12-04T14:15:45.031" v="969"/>
        <pc:sldMkLst>
          <pc:docMk/>
          <pc:sldMk cId="629268000" sldId="591"/>
        </pc:sldMkLst>
        <pc:spChg chg="mod">
          <ac:chgData name="Vojislav Mihailovic" userId="e645eee0-a464-4e56-a54a-a2899c5cbb6d" providerId="ADAL" clId="{7C2298FC-1503-410F-B2D4-CF594746496C}" dt="2019-12-04T11:34:00.555" v="329" actId="20577"/>
          <ac:spMkLst>
            <pc:docMk/>
            <pc:sldMk cId="629268000" sldId="591"/>
            <ac:spMk id="2" creationId="{00000000-0000-0000-0000-000000000000}"/>
          </ac:spMkLst>
        </pc:spChg>
        <pc:spChg chg="del">
          <ac:chgData name="Vojislav Mihailovic" userId="e645eee0-a464-4e56-a54a-a2899c5cbb6d" providerId="ADAL" clId="{7C2298FC-1503-410F-B2D4-CF594746496C}" dt="2019-12-04T11:07:06.159" v="100" actId="478"/>
          <ac:spMkLst>
            <pc:docMk/>
            <pc:sldMk cId="629268000" sldId="591"/>
            <ac:spMk id="3" creationId="{EBC239DF-B99B-4D10-A212-BD7B6AFAA201}"/>
          </ac:spMkLst>
        </pc:spChg>
        <pc:spChg chg="del">
          <ac:chgData name="Vojislav Mihailovic" userId="e645eee0-a464-4e56-a54a-a2899c5cbb6d" providerId="ADAL" clId="{7C2298FC-1503-410F-B2D4-CF594746496C}" dt="2019-12-04T11:25:20.059" v="253" actId="478"/>
          <ac:spMkLst>
            <pc:docMk/>
            <pc:sldMk cId="629268000" sldId="591"/>
            <ac:spMk id="7" creationId="{B7283850-B116-4CC9-9985-2D78E1176A52}"/>
          </ac:spMkLst>
        </pc:spChg>
        <pc:spChg chg="mod">
          <ac:chgData name="Vojislav Mihailovic" userId="e645eee0-a464-4e56-a54a-a2899c5cbb6d" providerId="ADAL" clId="{7C2298FC-1503-410F-B2D4-CF594746496C}" dt="2019-12-04T11:16:43.252" v="188" actId="27636"/>
          <ac:spMkLst>
            <pc:docMk/>
            <pc:sldMk cId="629268000" sldId="591"/>
            <ac:spMk id="8" creationId="{6FAB3A2F-23F7-493E-8578-EE950C436E54}"/>
          </ac:spMkLst>
        </pc:spChg>
        <pc:spChg chg="mod">
          <ac:chgData name="Vojislav Mihailovic" userId="e645eee0-a464-4e56-a54a-a2899c5cbb6d" providerId="ADAL" clId="{7C2298FC-1503-410F-B2D4-CF594746496C}" dt="2019-12-04T11:25:07.075" v="250" actId="6549"/>
          <ac:spMkLst>
            <pc:docMk/>
            <pc:sldMk cId="629268000" sldId="591"/>
            <ac:spMk id="9" creationId="{12158E96-6E63-4E23-9E6B-3AB932AB6B05}"/>
          </ac:spMkLst>
        </pc:spChg>
        <pc:spChg chg="add mod">
          <ac:chgData name="Vojislav Mihailovic" userId="e645eee0-a464-4e56-a54a-a2899c5cbb6d" providerId="ADAL" clId="{7C2298FC-1503-410F-B2D4-CF594746496C}" dt="2019-12-04T11:26:30.471" v="264" actId="14100"/>
          <ac:spMkLst>
            <pc:docMk/>
            <pc:sldMk cId="629268000" sldId="591"/>
            <ac:spMk id="10" creationId="{117CBC42-532C-4CB3-9A11-F8DF2DD02F8C}"/>
          </ac:spMkLst>
        </pc:spChg>
        <pc:graphicFrameChg chg="mod">
          <ac:chgData name="Vojislav Mihailovic" userId="e645eee0-a464-4e56-a54a-a2899c5cbb6d" providerId="ADAL" clId="{7C2298FC-1503-410F-B2D4-CF594746496C}" dt="2019-12-04T11:26:18.423" v="261"/>
          <ac:graphicFrameMkLst>
            <pc:docMk/>
            <pc:sldMk cId="629268000" sldId="591"/>
            <ac:graphicFrameMk id="11" creationId="{16F69699-BF5C-4B1C-9809-FF8C44272722}"/>
          </ac:graphicFrameMkLst>
        </pc:graphicFrameChg>
        <pc:graphicFrameChg chg="mod">
          <ac:chgData name="Vojislav Mihailovic" userId="e645eee0-a464-4e56-a54a-a2899c5cbb6d" providerId="ADAL" clId="{7C2298FC-1503-410F-B2D4-CF594746496C}" dt="2019-12-04T14:15:45.031" v="969"/>
          <ac:graphicFrameMkLst>
            <pc:docMk/>
            <pc:sldMk cId="629268000" sldId="591"/>
            <ac:graphicFrameMk id="12" creationId="{E80BC2B9-40A0-4411-8C23-AFE11A27CADC}"/>
          </ac:graphicFrameMkLst>
        </pc:graphicFrameChg>
      </pc:sldChg>
      <pc:sldChg chg="addSp delSp modSp add mod ord">
        <pc:chgData name="Vojislav Mihailovic" userId="e645eee0-a464-4e56-a54a-a2899c5cbb6d" providerId="ADAL" clId="{7C2298FC-1503-410F-B2D4-CF594746496C}" dt="2019-12-04T11:46:12.316" v="570" actId="20577"/>
        <pc:sldMkLst>
          <pc:docMk/>
          <pc:sldMk cId="1253643016" sldId="596"/>
        </pc:sldMkLst>
        <pc:spChg chg="mod">
          <ac:chgData name="Vojislav Mihailovic" userId="e645eee0-a464-4e56-a54a-a2899c5cbb6d" providerId="ADAL" clId="{7C2298FC-1503-410F-B2D4-CF594746496C}" dt="2019-12-04T11:46:12.316" v="570" actId="20577"/>
          <ac:spMkLst>
            <pc:docMk/>
            <pc:sldMk cId="1253643016" sldId="596"/>
            <ac:spMk id="2" creationId="{00000000-0000-0000-0000-000000000000}"/>
          </ac:spMkLst>
        </pc:spChg>
        <pc:spChg chg="add mod">
          <ac:chgData name="Vojislav Mihailovic" userId="e645eee0-a464-4e56-a54a-a2899c5cbb6d" providerId="ADAL" clId="{7C2298FC-1503-410F-B2D4-CF594746496C}" dt="2019-12-04T11:42:35.235" v="482" actId="27636"/>
          <ac:spMkLst>
            <pc:docMk/>
            <pc:sldMk cId="1253643016" sldId="596"/>
            <ac:spMk id="8" creationId="{2604C915-7C8C-44E6-A632-54F9E0493654}"/>
          </ac:spMkLst>
        </pc:spChg>
        <pc:spChg chg="del">
          <ac:chgData name="Vojislav Mihailovic" userId="e645eee0-a464-4e56-a54a-a2899c5cbb6d" providerId="ADAL" clId="{7C2298FC-1503-410F-B2D4-CF594746496C}" dt="2019-12-04T11:40:16.613" v="438" actId="478"/>
          <ac:spMkLst>
            <pc:docMk/>
            <pc:sldMk cId="1253643016" sldId="596"/>
            <ac:spMk id="9" creationId="{A9069202-0121-439D-AA94-1595AD289EBD}"/>
          </ac:spMkLst>
        </pc:spChg>
        <pc:spChg chg="add mod">
          <ac:chgData name="Vojislav Mihailovic" userId="e645eee0-a464-4e56-a54a-a2899c5cbb6d" providerId="ADAL" clId="{7C2298FC-1503-410F-B2D4-CF594746496C}" dt="2019-12-04T11:44:38.039" v="532" actId="1076"/>
          <ac:spMkLst>
            <pc:docMk/>
            <pc:sldMk cId="1253643016" sldId="596"/>
            <ac:spMk id="10" creationId="{E78A543C-519F-4D13-8F47-700185E73545}"/>
          </ac:spMkLst>
        </pc:spChg>
        <pc:spChg chg="add mod">
          <ac:chgData name="Vojislav Mihailovic" userId="e645eee0-a464-4e56-a54a-a2899c5cbb6d" providerId="ADAL" clId="{7C2298FC-1503-410F-B2D4-CF594746496C}" dt="2019-12-04T11:44:43.066" v="533" actId="1076"/>
          <ac:spMkLst>
            <pc:docMk/>
            <pc:sldMk cId="1253643016" sldId="596"/>
            <ac:spMk id="12" creationId="{BB0CA923-C7BA-4438-A343-5C24BD901174}"/>
          </ac:spMkLst>
        </pc:spChg>
        <pc:spChg chg="mod">
          <ac:chgData name="Vojislav Mihailovic" userId="e645eee0-a464-4e56-a54a-a2899c5cbb6d" providerId="ADAL" clId="{7C2298FC-1503-410F-B2D4-CF594746496C}" dt="2019-12-04T11:41:53.197" v="475" actId="20577"/>
          <ac:spMkLst>
            <pc:docMk/>
            <pc:sldMk cId="1253643016" sldId="596"/>
            <ac:spMk id="14" creationId="{00000000-0000-0000-0000-000000000000}"/>
          </ac:spMkLst>
        </pc:spChg>
        <pc:graphicFrameChg chg="add mod">
          <ac:chgData name="Vojislav Mihailovic" userId="e645eee0-a464-4e56-a54a-a2899c5cbb6d" providerId="ADAL" clId="{7C2298FC-1503-410F-B2D4-CF594746496C}" dt="2019-12-04T11:43:01.809" v="509"/>
          <ac:graphicFrameMkLst>
            <pc:docMk/>
            <pc:sldMk cId="1253643016" sldId="596"/>
            <ac:graphicFrameMk id="6" creationId="{A9ACB6F2-DC45-43F8-AE25-463629FC84BC}"/>
          </ac:graphicFrameMkLst>
        </pc:graphicFrameChg>
        <pc:graphicFrameChg chg="add mod">
          <ac:chgData name="Vojislav Mihailovic" userId="e645eee0-a464-4e56-a54a-a2899c5cbb6d" providerId="ADAL" clId="{7C2298FC-1503-410F-B2D4-CF594746496C}" dt="2019-12-04T11:39:11.468" v="383" actId="404"/>
          <ac:graphicFrameMkLst>
            <pc:docMk/>
            <pc:sldMk cId="1253643016" sldId="596"/>
            <ac:graphicFrameMk id="7" creationId="{B8B3C4E2-782C-45F1-8E0D-FD0939E48E6C}"/>
          </ac:graphicFrameMkLst>
        </pc:graphicFrameChg>
        <pc:graphicFrameChg chg="del">
          <ac:chgData name="Vojislav Mihailovic" userId="e645eee0-a464-4e56-a54a-a2899c5cbb6d" providerId="ADAL" clId="{7C2298FC-1503-410F-B2D4-CF594746496C}" dt="2019-12-04T11:35:09.344" v="332" actId="478"/>
          <ac:graphicFrameMkLst>
            <pc:docMk/>
            <pc:sldMk cId="1253643016" sldId="596"/>
            <ac:graphicFrameMk id="11" creationId="{76CD3D2C-A353-4994-8F54-0EFC1F840BCD}"/>
          </ac:graphicFrameMkLst>
        </pc:graphicFrameChg>
      </pc:sldChg>
      <pc:sldChg chg="addSp delSp modSp add del mod ord">
        <pc:chgData name="Vojislav Mihailovic" userId="e645eee0-a464-4e56-a54a-a2899c5cbb6d" providerId="ADAL" clId="{7C2298FC-1503-410F-B2D4-CF594746496C}" dt="2019-12-04T12:53:17.842" v="822" actId="2696"/>
        <pc:sldMkLst>
          <pc:docMk/>
          <pc:sldMk cId="961799040" sldId="597"/>
        </pc:sldMkLst>
        <pc:spChg chg="mod">
          <ac:chgData name="Vojislav Mihailovic" userId="e645eee0-a464-4e56-a54a-a2899c5cbb6d" providerId="ADAL" clId="{7C2298FC-1503-410F-B2D4-CF594746496C}" dt="2019-12-04T11:55:03.146" v="675" actId="20577"/>
          <ac:spMkLst>
            <pc:docMk/>
            <pc:sldMk cId="961799040" sldId="597"/>
            <ac:spMk id="2" creationId="{00000000-0000-0000-0000-000000000000}"/>
          </ac:spMkLst>
        </pc:spChg>
        <pc:spChg chg="mod">
          <ac:chgData name="Vojislav Mihailovic" userId="e645eee0-a464-4e56-a54a-a2899c5cbb6d" providerId="ADAL" clId="{7C2298FC-1503-410F-B2D4-CF594746496C}" dt="2019-12-04T11:46:39.628" v="574" actId="27636"/>
          <ac:spMkLst>
            <pc:docMk/>
            <pc:sldMk cId="961799040" sldId="597"/>
            <ac:spMk id="8" creationId="{6FAB3A2F-23F7-493E-8578-EE950C436E54}"/>
          </ac:spMkLst>
        </pc:spChg>
        <pc:spChg chg="mod">
          <ac:chgData name="Vojislav Mihailovic" userId="e645eee0-a464-4e56-a54a-a2899c5cbb6d" providerId="ADAL" clId="{7C2298FC-1503-410F-B2D4-CF594746496C}" dt="2019-12-04T11:51:56.296" v="639" actId="6549"/>
          <ac:spMkLst>
            <pc:docMk/>
            <pc:sldMk cId="961799040" sldId="597"/>
            <ac:spMk id="9" creationId="{12158E96-6E63-4E23-9E6B-3AB932AB6B05}"/>
          </ac:spMkLst>
        </pc:spChg>
        <pc:spChg chg="del">
          <ac:chgData name="Vojislav Mihailovic" userId="e645eee0-a464-4e56-a54a-a2899c5cbb6d" providerId="ADAL" clId="{7C2298FC-1503-410F-B2D4-CF594746496C}" dt="2019-12-04T11:45:46.686" v="537" actId="478"/>
          <ac:spMkLst>
            <pc:docMk/>
            <pc:sldMk cId="961799040" sldId="597"/>
            <ac:spMk id="10" creationId="{117CBC42-532C-4CB3-9A11-F8DF2DD02F8C}"/>
          </ac:spMkLst>
        </pc:spChg>
        <pc:spChg chg="add mod">
          <ac:chgData name="Vojislav Mihailovic" userId="e645eee0-a464-4e56-a54a-a2899c5cbb6d" providerId="ADAL" clId="{7C2298FC-1503-410F-B2D4-CF594746496C}" dt="2019-12-04T11:55:43.266" v="688" actId="1035"/>
          <ac:spMkLst>
            <pc:docMk/>
            <pc:sldMk cId="961799040" sldId="597"/>
            <ac:spMk id="15" creationId="{8FDD6533-FE58-48D0-B479-395318F33BF2}"/>
          </ac:spMkLst>
        </pc:spChg>
        <pc:graphicFrameChg chg="del mod">
          <ac:chgData name="Vojislav Mihailovic" userId="e645eee0-a464-4e56-a54a-a2899c5cbb6d" providerId="ADAL" clId="{7C2298FC-1503-410F-B2D4-CF594746496C}" dt="2019-12-04T11:47:46.206" v="605" actId="478"/>
          <ac:graphicFrameMkLst>
            <pc:docMk/>
            <pc:sldMk cId="961799040" sldId="597"/>
            <ac:graphicFrameMk id="11" creationId="{16F69699-BF5C-4B1C-9809-FF8C44272722}"/>
          </ac:graphicFrameMkLst>
        </pc:graphicFrameChg>
        <pc:graphicFrameChg chg="del">
          <ac:chgData name="Vojislav Mihailovic" userId="e645eee0-a464-4e56-a54a-a2899c5cbb6d" providerId="ADAL" clId="{7C2298FC-1503-410F-B2D4-CF594746496C}" dt="2019-12-04T11:45:45.486" v="536" actId="478"/>
          <ac:graphicFrameMkLst>
            <pc:docMk/>
            <pc:sldMk cId="961799040" sldId="597"/>
            <ac:graphicFrameMk id="12" creationId="{E80BC2B9-40A0-4411-8C23-AFE11A27CADC}"/>
          </ac:graphicFrameMkLst>
        </pc:graphicFrameChg>
        <pc:graphicFrameChg chg="add mod">
          <ac:chgData name="Vojislav Mihailovic" userId="e645eee0-a464-4e56-a54a-a2899c5cbb6d" providerId="ADAL" clId="{7C2298FC-1503-410F-B2D4-CF594746496C}" dt="2019-12-04T11:55:09.677" v="678" actId="1035"/>
          <ac:graphicFrameMkLst>
            <pc:docMk/>
            <pc:sldMk cId="961799040" sldId="597"/>
            <ac:graphicFrameMk id="13" creationId="{54B6EAB7-6ACF-49DC-B534-0BBC72D9E48E}"/>
          </ac:graphicFrameMkLst>
        </pc:graphicFrameChg>
        <pc:graphicFrameChg chg="add mod">
          <ac:chgData name="Vojislav Mihailovic" userId="e645eee0-a464-4e56-a54a-a2899c5cbb6d" providerId="ADAL" clId="{7C2298FC-1503-410F-B2D4-CF594746496C}" dt="2019-12-04T11:55:09.677" v="678" actId="1035"/>
          <ac:graphicFrameMkLst>
            <pc:docMk/>
            <pc:sldMk cId="961799040" sldId="597"/>
            <ac:graphicFrameMk id="14" creationId="{C44EE09E-9F61-458A-9C0B-C669F0C9C989}"/>
          </ac:graphicFrameMkLst>
        </pc:graphicFrameChg>
      </pc:sldChg>
      <pc:sldChg chg="modSp add mod ord">
        <pc:chgData name="Vojislav Mihailovic" userId="e645eee0-a464-4e56-a54a-a2899c5cbb6d" providerId="ADAL" clId="{7C2298FC-1503-410F-B2D4-CF594746496C}" dt="2019-12-04T12:01:03.920" v="766"/>
        <pc:sldMkLst>
          <pc:docMk/>
          <pc:sldMk cId="1554242731" sldId="598"/>
        </pc:sldMkLst>
        <pc:spChg chg="mod">
          <ac:chgData name="Vojislav Mihailovic" userId="e645eee0-a464-4e56-a54a-a2899c5cbb6d" providerId="ADAL" clId="{7C2298FC-1503-410F-B2D4-CF594746496C}" dt="2019-12-04T11:56:18.241" v="731" actId="20577"/>
          <ac:spMkLst>
            <pc:docMk/>
            <pc:sldMk cId="1554242731" sldId="598"/>
            <ac:spMk id="2" creationId="{00000000-0000-0000-0000-000000000000}"/>
          </ac:spMkLst>
        </pc:spChg>
        <pc:spChg chg="mod">
          <ac:chgData name="Vojislav Mihailovic" userId="e645eee0-a464-4e56-a54a-a2899c5cbb6d" providerId="ADAL" clId="{7C2298FC-1503-410F-B2D4-CF594746496C}" dt="2019-12-04T11:54:09.336" v="645" actId="27636"/>
          <ac:spMkLst>
            <pc:docMk/>
            <pc:sldMk cId="1554242731" sldId="598"/>
            <ac:spMk id="9" creationId="{A9069202-0121-439D-AA94-1595AD289EBD}"/>
          </ac:spMkLst>
        </pc:spChg>
        <pc:spChg chg="mod">
          <ac:chgData name="Vojislav Mihailovic" userId="e645eee0-a464-4e56-a54a-a2899c5cbb6d" providerId="ADAL" clId="{7C2298FC-1503-410F-B2D4-CF594746496C}" dt="2019-12-04T11:54:11.847" v="646" actId="20577"/>
          <ac:spMkLst>
            <pc:docMk/>
            <pc:sldMk cId="1554242731" sldId="598"/>
            <ac:spMk id="14" creationId="{00000000-0000-0000-0000-000000000000}"/>
          </ac:spMkLst>
        </pc:spChg>
        <pc:graphicFrameChg chg="mod">
          <ac:chgData name="Vojislav Mihailovic" userId="e645eee0-a464-4e56-a54a-a2899c5cbb6d" providerId="ADAL" clId="{7C2298FC-1503-410F-B2D4-CF594746496C}" dt="2019-12-04T12:01:03.920" v="766"/>
          <ac:graphicFrameMkLst>
            <pc:docMk/>
            <pc:sldMk cId="1554242731" sldId="598"/>
            <ac:graphicFrameMk id="11" creationId="{76CD3D2C-A353-4994-8F54-0EFC1F840BCD}"/>
          </ac:graphicFrameMkLst>
        </pc:graphicFrameChg>
      </pc:sldChg>
      <pc:sldChg chg="modSp add mod">
        <pc:chgData name="Vojislav Mihailovic" userId="e645eee0-a464-4e56-a54a-a2899c5cbb6d" providerId="ADAL" clId="{7C2298FC-1503-410F-B2D4-CF594746496C}" dt="2019-12-04T12:52:56.545" v="820" actId="20577"/>
        <pc:sldMkLst>
          <pc:docMk/>
          <pc:sldMk cId="2650832720" sldId="599"/>
        </pc:sldMkLst>
        <pc:spChg chg="mod">
          <ac:chgData name="Vojislav Mihailovic" userId="e645eee0-a464-4e56-a54a-a2899c5cbb6d" providerId="ADAL" clId="{7C2298FC-1503-410F-B2D4-CF594746496C}" dt="2019-12-04T12:52:56.545" v="820" actId="20577"/>
          <ac:spMkLst>
            <pc:docMk/>
            <pc:sldMk cId="2650832720" sldId="599"/>
            <ac:spMk id="2" creationId="{00000000-0000-0000-0000-000000000000}"/>
          </ac:spMkLst>
        </pc:spChg>
        <pc:spChg chg="mod">
          <ac:chgData name="Vojislav Mihailovic" userId="e645eee0-a464-4e56-a54a-a2899c5cbb6d" providerId="ADAL" clId="{7C2298FC-1503-410F-B2D4-CF594746496C}" dt="2019-12-04T12:52:32.641" v="794" actId="27636"/>
          <ac:spMkLst>
            <pc:docMk/>
            <pc:sldMk cId="2650832720" sldId="599"/>
            <ac:spMk id="9" creationId="{A9069202-0121-439D-AA94-1595AD289EBD}"/>
          </ac:spMkLst>
        </pc:spChg>
        <pc:graphicFrameChg chg="mod">
          <ac:chgData name="Vojislav Mihailovic" userId="e645eee0-a464-4e56-a54a-a2899c5cbb6d" providerId="ADAL" clId="{7C2298FC-1503-410F-B2D4-CF594746496C}" dt="2019-12-04T12:33:41.555" v="792" actId="1076"/>
          <ac:graphicFrameMkLst>
            <pc:docMk/>
            <pc:sldMk cId="2650832720" sldId="599"/>
            <ac:graphicFrameMk id="11" creationId="{76CD3D2C-A353-4994-8F54-0EFC1F840BCD}"/>
          </ac:graphicFrameMkLst>
        </pc:graphicFrameChg>
      </pc:sldChg>
      <pc:sldChg chg="modSp add mod ord">
        <pc:chgData name="Vojislav Mihailovic" userId="e645eee0-a464-4e56-a54a-a2899c5cbb6d" providerId="ADAL" clId="{7C2298FC-1503-410F-B2D4-CF594746496C}" dt="2019-12-04T14:16:58.678" v="1012" actId="20577"/>
        <pc:sldMkLst>
          <pc:docMk/>
          <pc:sldMk cId="1504219058" sldId="600"/>
        </pc:sldMkLst>
        <pc:spChg chg="mod">
          <ac:chgData name="Vojislav Mihailovic" userId="e645eee0-a464-4e56-a54a-a2899c5cbb6d" providerId="ADAL" clId="{7C2298FC-1503-410F-B2D4-CF594746496C}" dt="2019-12-04T14:16:58.678" v="1012" actId="20577"/>
          <ac:spMkLst>
            <pc:docMk/>
            <pc:sldMk cId="1504219058" sldId="600"/>
            <ac:spMk id="2" creationId="{00000000-0000-0000-0000-000000000000}"/>
          </ac:spMkLst>
        </pc:spChg>
        <pc:spChg chg="mod">
          <ac:chgData name="Vojislav Mihailovic" userId="e645eee0-a464-4e56-a54a-a2899c5cbb6d" providerId="ADAL" clId="{7C2298FC-1503-410F-B2D4-CF594746496C}" dt="2019-12-04T12:53:34.145" v="827" actId="20577"/>
          <ac:spMkLst>
            <pc:docMk/>
            <pc:sldMk cId="1504219058" sldId="600"/>
            <ac:spMk id="8" creationId="{6FAB3A2F-23F7-493E-8578-EE950C436E54}"/>
          </ac:spMkLst>
        </pc:spChg>
        <pc:spChg chg="mod">
          <ac:chgData name="Vojislav Mihailovic" userId="e645eee0-a464-4e56-a54a-a2899c5cbb6d" providerId="ADAL" clId="{7C2298FC-1503-410F-B2D4-CF594746496C}" dt="2019-12-04T12:56:34.653" v="866" actId="6549"/>
          <ac:spMkLst>
            <pc:docMk/>
            <pc:sldMk cId="1504219058" sldId="600"/>
            <ac:spMk id="9" creationId="{12158E96-6E63-4E23-9E6B-3AB932AB6B05}"/>
          </ac:spMkLst>
        </pc:spChg>
        <pc:spChg chg="mod">
          <ac:chgData name="Vojislav Mihailovic" userId="e645eee0-a464-4e56-a54a-a2899c5cbb6d" providerId="ADAL" clId="{7C2298FC-1503-410F-B2D4-CF594746496C}" dt="2019-12-04T12:54:48.393" v="849" actId="14100"/>
          <ac:spMkLst>
            <pc:docMk/>
            <pc:sldMk cId="1504219058" sldId="600"/>
            <ac:spMk id="15" creationId="{8FDD6533-FE58-48D0-B479-395318F33BF2}"/>
          </ac:spMkLst>
        </pc:spChg>
        <pc:graphicFrameChg chg="mod">
          <ac:chgData name="Vojislav Mihailovic" userId="e645eee0-a464-4e56-a54a-a2899c5cbb6d" providerId="ADAL" clId="{7C2298FC-1503-410F-B2D4-CF594746496C}" dt="2019-12-04T12:54:42.925" v="847"/>
          <ac:graphicFrameMkLst>
            <pc:docMk/>
            <pc:sldMk cId="1504219058" sldId="600"/>
            <ac:graphicFrameMk id="14" creationId="{C44EE09E-9F61-458A-9C0B-C669F0C9C989}"/>
          </ac:graphicFrameMkLst>
        </pc:graphicFrameChg>
      </pc:sldChg>
      <pc:sldChg chg="modSp add mod ord">
        <pc:chgData name="Vojislav Mihailovic" userId="e645eee0-a464-4e56-a54a-a2899c5cbb6d" providerId="ADAL" clId="{7C2298FC-1503-410F-B2D4-CF594746496C}" dt="2019-12-04T14:17:32.928" v="1020" actId="20577"/>
        <pc:sldMkLst>
          <pc:docMk/>
          <pc:sldMk cId="1023477765" sldId="601"/>
        </pc:sldMkLst>
        <pc:spChg chg="mod">
          <ac:chgData name="Vojislav Mihailovic" userId="e645eee0-a464-4e56-a54a-a2899c5cbb6d" providerId="ADAL" clId="{7C2298FC-1503-410F-B2D4-CF594746496C}" dt="2019-12-04T14:17:32.928" v="1020" actId="20577"/>
          <ac:spMkLst>
            <pc:docMk/>
            <pc:sldMk cId="1023477765" sldId="601"/>
            <ac:spMk id="2" creationId="{00000000-0000-0000-0000-000000000000}"/>
          </ac:spMkLst>
        </pc:spChg>
        <pc:spChg chg="mod">
          <ac:chgData name="Vojislav Mihailovic" userId="e645eee0-a464-4e56-a54a-a2899c5cbb6d" providerId="ADAL" clId="{7C2298FC-1503-410F-B2D4-CF594746496C}" dt="2019-12-04T12:57:22.343" v="869"/>
          <ac:spMkLst>
            <pc:docMk/>
            <pc:sldMk cId="1023477765" sldId="601"/>
            <ac:spMk id="9" creationId="{A9069202-0121-439D-AA94-1595AD289EBD}"/>
          </ac:spMkLst>
        </pc:spChg>
        <pc:graphicFrameChg chg="mod">
          <ac:chgData name="Vojislav Mihailovic" userId="e645eee0-a464-4e56-a54a-a2899c5cbb6d" providerId="ADAL" clId="{7C2298FC-1503-410F-B2D4-CF594746496C}" dt="2019-12-04T12:58:43.673" v="893"/>
          <ac:graphicFrameMkLst>
            <pc:docMk/>
            <pc:sldMk cId="1023477765" sldId="601"/>
            <ac:graphicFrameMk id="11" creationId="{76CD3D2C-A353-4994-8F54-0EFC1F840BCD}"/>
          </ac:graphicFrameMkLst>
        </pc:graphicFrameChg>
      </pc:sldChg>
      <pc:sldChg chg="modSp add mod">
        <pc:chgData name="Vojislav Mihailovic" userId="e645eee0-a464-4e56-a54a-a2899c5cbb6d" providerId="ADAL" clId="{7C2298FC-1503-410F-B2D4-CF594746496C}" dt="2019-12-04T13:01:19.546" v="930" actId="6549"/>
        <pc:sldMkLst>
          <pc:docMk/>
          <pc:sldMk cId="1018543747" sldId="602"/>
        </pc:sldMkLst>
        <pc:spChg chg="mod">
          <ac:chgData name="Vojislav Mihailovic" userId="e645eee0-a464-4e56-a54a-a2899c5cbb6d" providerId="ADAL" clId="{7C2298FC-1503-410F-B2D4-CF594746496C}" dt="2019-12-04T13:01:19.546" v="930" actId="6549"/>
          <ac:spMkLst>
            <pc:docMk/>
            <pc:sldMk cId="1018543747" sldId="602"/>
            <ac:spMk id="2" creationId="{00000000-0000-0000-0000-000000000000}"/>
          </ac:spMkLst>
        </pc:spChg>
        <pc:spChg chg="mod">
          <ac:chgData name="Vojislav Mihailovic" userId="e645eee0-a464-4e56-a54a-a2899c5cbb6d" providerId="ADAL" clId="{7C2298FC-1503-410F-B2D4-CF594746496C}" dt="2019-12-04T13:00:37.166" v="904"/>
          <ac:spMkLst>
            <pc:docMk/>
            <pc:sldMk cId="1018543747" sldId="602"/>
            <ac:spMk id="9" creationId="{A9069202-0121-439D-AA94-1595AD289EBD}"/>
          </ac:spMkLst>
        </pc:spChg>
        <pc:graphicFrameChg chg="mod">
          <ac:chgData name="Vojislav Mihailovic" userId="e645eee0-a464-4e56-a54a-a2899c5cbb6d" providerId="ADAL" clId="{7C2298FC-1503-410F-B2D4-CF594746496C}" dt="2019-12-04T13:00:13.335" v="903" actId="207"/>
          <ac:graphicFrameMkLst>
            <pc:docMk/>
            <pc:sldMk cId="1018543747" sldId="602"/>
            <ac:graphicFrameMk id="11" creationId="{76CD3D2C-A353-4994-8F54-0EFC1F840BCD}"/>
          </ac:graphicFrameMkLst>
        </pc:graphicFrameChg>
      </pc:sldChg>
      <pc:sldChg chg="modSp add mod modTransition">
        <pc:chgData name="Vojislav Mihailovic" userId="e645eee0-a464-4e56-a54a-a2899c5cbb6d" providerId="ADAL" clId="{7C2298FC-1503-410F-B2D4-CF594746496C}" dt="2019-12-04T14:21:09.421" v="1105"/>
        <pc:sldMkLst>
          <pc:docMk/>
          <pc:sldMk cId="537794801" sldId="603"/>
        </pc:sldMkLst>
        <pc:spChg chg="mod">
          <ac:chgData name="Vojislav Mihailovic" userId="e645eee0-a464-4e56-a54a-a2899c5cbb6d" providerId="ADAL" clId="{7C2298FC-1503-410F-B2D4-CF594746496C}" dt="2019-12-04T14:20:36.188" v="1069" actId="20577"/>
          <ac:spMkLst>
            <pc:docMk/>
            <pc:sldMk cId="537794801" sldId="603"/>
            <ac:spMk id="2" creationId="{00000000-0000-0000-0000-000000000000}"/>
          </ac:spMkLst>
        </pc:spChg>
        <pc:spChg chg="mod">
          <ac:chgData name="Vojislav Mihailovic" userId="e645eee0-a464-4e56-a54a-a2899c5cbb6d" providerId="ADAL" clId="{7C2298FC-1503-410F-B2D4-CF594746496C}" dt="2019-12-04T14:21:03.187" v="1104" actId="20577"/>
          <ac:spMkLst>
            <pc:docMk/>
            <pc:sldMk cId="537794801" sldId="603"/>
            <ac:spMk id="14" creationId="{00000000-0000-0000-0000-000000000000}"/>
          </ac:spMkLst>
        </pc:spChg>
        <pc:graphicFrameChg chg="mod">
          <ac:chgData name="Vojislav Mihailovic" userId="e645eee0-a464-4e56-a54a-a2899c5cbb6d" providerId="ADAL" clId="{7C2298FC-1503-410F-B2D4-CF594746496C}" dt="2019-12-04T14:20:28.109" v="1051" actId="207"/>
          <ac:graphicFrameMkLst>
            <pc:docMk/>
            <pc:sldMk cId="537794801" sldId="603"/>
            <ac:graphicFrameMk id="11" creationId="{76CD3D2C-A353-4994-8F54-0EFC1F840BCD}"/>
          </ac:graphicFrameMkLst>
        </pc:graphicFrameChg>
      </pc:sldChg>
    </pc:docChg>
  </pc:docChgLst>
  <pc:docChgLst>
    <pc:chgData name="Vojislav Mihailovic" userId="e645eee0-a464-4e56-a54a-a2899c5cbb6d" providerId="ADAL" clId="{7FA0A83B-C18A-4BCB-A2BD-3439843B7353}"/>
    <pc:docChg chg="undo redo custSel addSld delSld modSld">
      <pc:chgData name="Vojislav Mihailovic" userId="e645eee0-a464-4e56-a54a-a2899c5cbb6d" providerId="ADAL" clId="{7FA0A83B-C18A-4BCB-A2BD-3439843B7353}" dt="2021-12-07T11:39:47.432" v="138" actId="20577"/>
      <pc:docMkLst>
        <pc:docMk/>
      </pc:docMkLst>
      <pc:sldChg chg="modSp mod addCm modCm">
        <pc:chgData name="Vojislav Mihailovic" userId="e645eee0-a464-4e56-a54a-a2899c5cbb6d" providerId="ADAL" clId="{7FA0A83B-C18A-4BCB-A2BD-3439843B7353}" dt="2021-12-07T11:20:25.873" v="37" actId="14100"/>
        <pc:sldMkLst>
          <pc:docMk/>
          <pc:sldMk cId="1486829724" sldId="562"/>
        </pc:sldMkLst>
        <pc:graphicFrameChg chg="mod">
          <ac:chgData name="Vojislav Mihailovic" userId="e645eee0-a464-4e56-a54a-a2899c5cbb6d" providerId="ADAL" clId="{7FA0A83B-C18A-4BCB-A2BD-3439843B7353}" dt="2021-12-07T11:20:25.873" v="37" actId="14100"/>
          <ac:graphicFrameMkLst>
            <pc:docMk/>
            <pc:sldMk cId="1486829724" sldId="562"/>
            <ac:graphicFrameMk id="6" creationId="{740F8CDF-C309-4FDA-8DA5-733A34B26C69}"/>
          </ac:graphicFrameMkLst>
        </pc:graphicFrameChg>
      </pc:sldChg>
      <pc:sldChg chg="modSp mod">
        <pc:chgData name="Vojislav Mihailovic" userId="e645eee0-a464-4e56-a54a-a2899c5cbb6d" providerId="ADAL" clId="{7FA0A83B-C18A-4BCB-A2BD-3439843B7353}" dt="2021-12-07T11:30:21.065" v="116" actId="6549"/>
        <pc:sldMkLst>
          <pc:docMk/>
          <pc:sldMk cId="629268000" sldId="591"/>
        </pc:sldMkLst>
        <pc:spChg chg="mod">
          <ac:chgData name="Vojislav Mihailovic" userId="e645eee0-a464-4e56-a54a-a2899c5cbb6d" providerId="ADAL" clId="{7FA0A83B-C18A-4BCB-A2BD-3439843B7353}" dt="2021-12-07T11:30:21.065" v="116" actId="6549"/>
          <ac:spMkLst>
            <pc:docMk/>
            <pc:sldMk cId="629268000" sldId="591"/>
            <ac:spMk id="6" creationId="{7816D126-3D80-4E24-966F-E5A86EA38C58}"/>
          </ac:spMkLst>
        </pc:spChg>
        <pc:graphicFrameChg chg="mod">
          <ac:chgData name="Vojislav Mihailovic" userId="e645eee0-a464-4e56-a54a-a2899c5cbb6d" providerId="ADAL" clId="{7FA0A83B-C18A-4BCB-A2BD-3439843B7353}" dt="2021-12-07T11:30:05.607" v="110" actId="403"/>
          <ac:graphicFrameMkLst>
            <pc:docMk/>
            <pc:sldMk cId="629268000" sldId="591"/>
            <ac:graphicFrameMk id="11" creationId="{16F69699-BF5C-4B1C-9809-FF8C44272722}"/>
          </ac:graphicFrameMkLst>
        </pc:graphicFrameChg>
      </pc:sldChg>
      <pc:sldChg chg="modSp mod">
        <pc:chgData name="Vojislav Mihailovic" userId="e645eee0-a464-4e56-a54a-a2899c5cbb6d" providerId="ADAL" clId="{7FA0A83B-C18A-4BCB-A2BD-3439843B7353}" dt="2021-12-07T11:33:50.551" v="129" actId="20577"/>
        <pc:sldMkLst>
          <pc:docMk/>
          <pc:sldMk cId="961799040" sldId="597"/>
        </pc:sldMkLst>
        <pc:spChg chg="mod">
          <ac:chgData name="Vojislav Mihailovic" userId="e645eee0-a464-4e56-a54a-a2899c5cbb6d" providerId="ADAL" clId="{7FA0A83B-C18A-4BCB-A2BD-3439843B7353}" dt="2021-12-07T11:23:44.864" v="67" actId="14100"/>
          <ac:spMkLst>
            <pc:docMk/>
            <pc:sldMk cId="961799040" sldId="597"/>
            <ac:spMk id="9" creationId="{7C398EA2-00C3-4582-BE22-FF6FDCBDB7AD}"/>
          </ac:spMkLst>
        </pc:spChg>
        <pc:spChg chg="mod">
          <ac:chgData name="Vojislav Mihailovic" userId="e645eee0-a464-4e56-a54a-a2899c5cbb6d" providerId="ADAL" clId="{7FA0A83B-C18A-4BCB-A2BD-3439843B7353}" dt="2021-12-07T11:33:50.551" v="129" actId="20577"/>
          <ac:spMkLst>
            <pc:docMk/>
            <pc:sldMk cId="961799040" sldId="597"/>
            <ac:spMk id="11" creationId="{BA625759-CD9C-4ECB-BE61-FCC64234C41D}"/>
          </ac:spMkLst>
        </pc:spChg>
      </pc:sldChg>
      <pc:sldChg chg="modSp mod addCm modCm">
        <pc:chgData name="Vojislav Mihailovic" userId="e645eee0-a464-4e56-a54a-a2899c5cbb6d" providerId="ADAL" clId="{7FA0A83B-C18A-4BCB-A2BD-3439843B7353}" dt="2021-12-07T11:32:59.119" v="127" actId="20577"/>
        <pc:sldMkLst>
          <pc:docMk/>
          <pc:sldMk cId="1554242731" sldId="598"/>
        </pc:sldMkLst>
        <pc:spChg chg="mod">
          <ac:chgData name="Vojislav Mihailovic" userId="e645eee0-a464-4e56-a54a-a2899c5cbb6d" providerId="ADAL" clId="{7FA0A83B-C18A-4BCB-A2BD-3439843B7353}" dt="2021-12-07T11:32:59.119" v="127" actId="20577"/>
          <ac:spMkLst>
            <pc:docMk/>
            <pc:sldMk cId="1554242731" sldId="598"/>
            <ac:spMk id="6" creationId="{C1D5F1A8-6B7A-4A39-A139-E758586DF14D}"/>
          </ac:spMkLst>
        </pc:spChg>
        <pc:graphicFrameChg chg="mod">
          <ac:chgData name="Vojislav Mihailovic" userId="e645eee0-a464-4e56-a54a-a2899c5cbb6d" providerId="ADAL" clId="{7FA0A83B-C18A-4BCB-A2BD-3439843B7353}" dt="2021-12-07T11:23:30.498" v="64" actId="14100"/>
          <ac:graphicFrameMkLst>
            <pc:docMk/>
            <pc:sldMk cId="1554242731" sldId="598"/>
            <ac:graphicFrameMk id="11" creationId="{76CD3D2C-A353-4994-8F54-0EFC1F840BCD}"/>
          </ac:graphicFrameMkLst>
        </pc:graphicFrameChg>
      </pc:sldChg>
      <pc:sldChg chg="modSp mod addCm">
        <pc:chgData name="Vojislav Mihailovic" userId="e645eee0-a464-4e56-a54a-a2899c5cbb6d" providerId="ADAL" clId="{7FA0A83B-C18A-4BCB-A2BD-3439843B7353}" dt="2021-12-07T11:39:47.432" v="138" actId="20577"/>
        <pc:sldMkLst>
          <pc:docMk/>
          <pc:sldMk cId="2650832720" sldId="599"/>
        </pc:sldMkLst>
        <pc:spChg chg="mod">
          <ac:chgData name="Vojislav Mihailovic" userId="e645eee0-a464-4e56-a54a-a2899c5cbb6d" providerId="ADAL" clId="{7FA0A83B-C18A-4BCB-A2BD-3439843B7353}" dt="2021-12-07T11:39:47.432" v="138" actId="20577"/>
          <ac:spMkLst>
            <pc:docMk/>
            <pc:sldMk cId="2650832720" sldId="599"/>
            <ac:spMk id="6" creationId="{3197F3DD-05E5-4865-96B1-645B473F6673}"/>
          </ac:spMkLst>
        </pc:spChg>
        <pc:graphicFrameChg chg="mod">
          <ac:chgData name="Vojislav Mihailovic" userId="e645eee0-a464-4e56-a54a-a2899c5cbb6d" providerId="ADAL" clId="{7FA0A83B-C18A-4BCB-A2BD-3439843B7353}" dt="2021-12-07T11:28:52.950" v="107" actId="207"/>
          <ac:graphicFrameMkLst>
            <pc:docMk/>
            <pc:sldMk cId="2650832720" sldId="599"/>
            <ac:graphicFrameMk id="11" creationId="{76CD3D2C-A353-4994-8F54-0EFC1F840BCD}"/>
          </ac:graphicFrameMkLst>
        </pc:graphicFrameChg>
      </pc:sldChg>
      <pc:sldChg chg="modSp">
        <pc:chgData name="Vojislav Mihailovic" userId="e645eee0-a464-4e56-a54a-a2899c5cbb6d" providerId="ADAL" clId="{7FA0A83B-C18A-4BCB-A2BD-3439843B7353}" dt="2021-12-07T11:29:09.016" v="109" actId="14100"/>
        <pc:sldMkLst>
          <pc:docMk/>
          <pc:sldMk cId="537794801" sldId="603"/>
        </pc:sldMkLst>
        <pc:graphicFrameChg chg="mod">
          <ac:chgData name="Vojislav Mihailovic" userId="e645eee0-a464-4e56-a54a-a2899c5cbb6d" providerId="ADAL" clId="{7FA0A83B-C18A-4BCB-A2BD-3439843B7353}" dt="2021-12-07T11:29:09.016" v="109" actId="14100"/>
          <ac:graphicFrameMkLst>
            <pc:docMk/>
            <pc:sldMk cId="537794801" sldId="603"/>
            <ac:graphicFrameMk id="11" creationId="{76CD3D2C-A353-4994-8F54-0EFC1F840BCD}"/>
          </ac:graphicFrameMkLst>
        </pc:graphicFrameChg>
      </pc:sldChg>
      <pc:sldChg chg="modSp mod addCm">
        <pc:chgData name="Vojislav Mihailovic" userId="e645eee0-a464-4e56-a54a-a2899c5cbb6d" providerId="ADAL" clId="{7FA0A83B-C18A-4BCB-A2BD-3439843B7353}" dt="2021-12-07T11:30:32.924" v="119" actId="14100"/>
        <pc:sldMkLst>
          <pc:docMk/>
          <pc:sldMk cId="30353829" sldId="604"/>
        </pc:sldMkLst>
        <pc:graphicFrameChg chg="mod">
          <ac:chgData name="Vojislav Mihailovic" userId="e645eee0-a464-4e56-a54a-a2899c5cbb6d" providerId="ADAL" clId="{7FA0A83B-C18A-4BCB-A2BD-3439843B7353}" dt="2021-12-07T11:30:32.924" v="119" actId="14100"/>
          <ac:graphicFrameMkLst>
            <pc:docMk/>
            <pc:sldMk cId="30353829" sldId="604"/>
            <ac:graphicFrameMk id="11" creationId="{76CD3D2C-A353-4994-8F54-0EFC1F840BCD}"/>
          </ac:graphicFrameMkLst>
        </pc:graphicFrameChg>
      </pc:sldChg>
      <pc:sldChg chg="modSp mod addCm">
        <pc:chgData name="Vojislav Mihailovic" userId="e645eee0-a464-4e56-a54a-a2899c5cbb6d" providerId="ADAL" clId="{7FA0A83B-C18A-4BCB-A2BD-3439843B7353}" dt="2021-12-07T11:34:13.139" v="131" actId="27918"/>
        <pc:sldMkLst>
          <pc:docMk/>
          <pc:sldMk cId="2808945436" sldId="605"/>
        </pc:sldMkLst>
        <pc:graphicFrameChg chg="mod">
          <ac:chgData name="Vojislav Mihailovic" userId="e645eee0-a464-4e56-a54a-a2899c5cbb6d" providerId="ADAL" clId="{7FA0A83B-C18A-4BCB-A2BD-3439843B7353}" dt="2021-12-07T11:26:39.175" v="77" actId="1076"/>
          <ac:graphicFrameMkLst>
            <pc:docMk/>
            <pc:sldMk cId="2808945436" sldId="605"/>
            <ac:graphicFrameMk id="14" creationId="{C44EE09E-9F61-458A-9C0B-C669F0C9C989}"/>
          </ac:graphicFrameMkLst>
        </pc:graphicFrameChg>
      </pc:sldChg>
      <pc:sldChg chg="modSp del">
        <pc:chgData name="Vojislav Mihailovic" userId="e645eee0-a464-4e56-a54a-a2899c5cbb6d" providerId="ADAL" clId="{7FA0A83B-C18A-4BCB-A2BD-3439843B7353}" dt="2021-12-07T11:28:01.592" v="99" actId="47"/>
        <pc:sldMkLst>
          <pc:docMk/>
          <pc:sldMk cId="2783511821" sldId="606"/>
        </pc:sldMkLst>
        <pc:graphicFrameChg chg="mod">
          <ac:chgData name="Vojislav Mihailovic" userId="e645eee0-a464-4e56-a54a-a2899c5cbb6d" providerId="ADAL" clId="{7FA0A83B-C18A-4BCB-A2BD-3439843B7353}" dt="2021-12-07T11:26:30.480" v="75"/>
          <ac:graphicFrameMkLst>
            <pc:docMk/>
            <pc:sldMk cId="2783511821" sldId="606"/>
            <ac:graphicFrameMk id="11" creationId="{76CD3D2C-A353-4994-8F54-0EFC1F840BCD}"/>
          </ac:graphicFrameMkLst>
        </pc:graphicFrameChg>
      </pc:sldChg>
      <pc:sldChg chg="delSp modSp mod addCm modCm">
        <pc:chgData name="Vojislav Mihailovic" userId="e645eee0-a464-4e56-a54a-a2899c5cbb6d" providerId="ADAL" clId="{7FA0A83B-C18A-4BCB-A2BD-3439843B7353}" dt="2021-12-07T11:16:56.435" v="9" actId="122"/>
        <pc:sldMkLst>
          <pc:docMk/>
          <pc:sldMk cId="114709831" sldId="2992"/>
        </pc:sldMkLst>
        <pc:spChg chg="mod">
          <ac:chgData name="Vojislav Mihailovic" userId="e645eee0-a464-4e56-a54a-a2899c5cbb6d" providerId="ADAL" clId="{7FA0A83B-C18A-4BCB-A2BD-3439843B7353}" dt="2021-12-07T11:16:50.963" v="8" actId="1076"/>
          <ac:spMkLst>
            <pc:docMk/>
            <pc:sldMk cId="114709831" sldId="2992"/>
            <ac:spMk id="16" creationId="{746EC46B-EAC7-4808-823D-DED99BADB54A}"/>
          </ac:spMkLst>
        </pc:spChg>
        <pc:spChg chg="del">
          <ac:chgData name="Vojislav Mihailovic" userId="e645eee0-a464-4e56-a54a-a2899c5cbb6d" providerId="ADAL" clId="{7FA0A83B-C18A-4BCB-A2BD-3439843B7353}" dt="2021-12-07T11:16:36.298" v="3" actId="478"/>
          <ac:spMkLst>
            <pc:docMk/>
            <pc:sldMk cId="114709831" sldId="2992"/>
            <ac:spMk id="17" creationId="{0B0613ED-53C5-4D94-B6CF-5D2B21D91384}"/>
          </ac:spMkLst>
        </pc:spChg>
        <pc:spChg chg="mod">
          <ac:chgData name="Vojislav Mihailovic" userId="e645eee0-a464-4e56-a54a-a2899c5cbb6d" providerId="ADAL" clId="{7FA0A83B-C18A-4BCB-A2BD-3439843B7353}" dt="2021-12-07T11:16:56.435" v="9" actId="122"/>
          <ac:spMkLst>
            <pc:docMk/>
            <pc:sldMk cId="114709831" sldId="2992"/>
            <ac:spMk id="28" creationId="{D5C94DDD-87DE-42FF-B0B3-D7B7726E2AB9}"/>
          </ac:spMkLst>
        </pc:spChg>
        <pc:spChg chg="mod">
          <ac:chgData name="Vojislav Mihailovic" userId="e645eee0-a464-4e56-a54a-a2899c5cbb6d" providerId="ADAL" clId="{7FA0A83B-C18A-4BCB-A2BD-3439843B7353}" dt="2021-12-07T11:16:41.655" v="5" actId="1076"/>
          <ac:spMkLst>
            <pc:docMk/>
            <pc:sldMk cId="114709831" sldId="2992"/>
            <ac:spMk id="29" creationId="{53EFB486-31B0-421B-920D-2C5887FE3BB7}"/>
          </ac:spMkLst>
        </pc:spChg>
        <pc:spChg chg="mod">
          <ac:chgData name="Vojislav Mihailovic" userId="e645eee0-a464-4e56-a54a-a2899c5cbb6d" providerId="ADAL" clId="{7FA0A83B-C18A-4BCB-A2BD-3439843B7353}" dt="2021-12-07T11:16:44.450" v="6" actId="1076"/>
          <ac:spMkLst>
            <pc:docMk/>
            <pc:sldMk cId="114709831" sldId="2992"/>
            <ac:spMk id="30" creationId="{EE70A715-347E-4CB0-B194-79EB359116F8}"/>
          </ac:spMkLst>
        </pc:spChg>
        <pc:spChg chg="mod">
          <ac:chgData name="Vojislav Mihailovic" userId="e645eee0-a464-4e56-a54a-a2899c5cbb6d" providerId="ADAL" clId="{7FA0A83B-C18A-4BCB-A2BD-3439843B7353}" dt="2021-12-07T11:16:39.035" v="4" actId="1076"/>
          <ac:spMkLst>
            <pc:docMk/>
            <pc:sldMk cId="114709831" sldId="2992"/>
            <ac:spMk id="31" creationId="{52E39861-E9B9-4DC2-B742-EBC04C6AF133}"/>
          </ac:spMkLst>
        </pc:spChg>
      </pc:sldChg>
      <pc:sldChg chg="modSp add mod">
        <pc:chgData name="Vojislav Mihailovic" userId="e645eee0-a464-4e56-a54a-a2899c5cbb6d" providerId="ADAL" clId="{7FA0A83B-C18A-4BCB-A2BD-3439843B7353}" dt="2021-12-07T11:27:55.061" v="98" actId="403"/>
        <pc:sldMkLst>
          <pc:docMk/>
          <pc:sldMk cId="1637487320" sldId="2993"/>
        </pc:sldMkLst>
        <pc:graphicFrameChg chg="mod">
          <ac:chgData name="Vojislav Mihailovic" userId="e645eee0-a464-4e56-a54a-a2899c5cbb6d" providerId="ADAL" clId="{7FA0A83B-C18A-4BCB-A2BD-3439843B7353}" dt="2021-12-07T11:27:55.061" v="98" actId="403"/>
          <ac:graphicFrameMkLst>
            <pc:docMk/>
            <pc:sldMk cId="1637487320" sldId="2993"/>
            <ac:graphicFrameMk id="11" creationId="{76CD3D2C-A353-4994-8F54-0EFC1F840BCD}"/>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48272017837235E-3"/>
          <c:y val="3.9204772060593029E-2"/>
          <c:w val="0.99108138238573018"/>
          <c:h val="0.55112174230375677"/>
        </c:manualLayout>
      </c:layout>
      <c:barChart>
        <c:barDir val="col"/>
        <c:grouping val="clustered"/>
        <c:varyColors val="0"/>
        <c:ser>
          <c:idx val="0"/>
          <c:order val="0"/>
          <c:tx>
            <c:strRef>
              <c:f>Sheet1!$A$2</c:f>
              <c:strCache>
                <c:ptCount val="1"/>
              </c:strCache>
            </c:strRef>
          </c:tx>
          <c:spPr>
            <a:solidFill>
              <a:srgbClr val="001C54"/>
            </a:solidFill>
            <a:ln w="9525">
              <a:solidFill>
                <a:schemeClr val="bg1"/>
              </a:solidFill>
              <a:prstDash val="solid"/>
            </a:ln>
          </c:spPr>
          <c:invertIfNegative val="0"/>
          <c:dLbls>
            <c:numFmt formatCode="0" sourceLinked="0"/>
            <c:spPr>
              <a:noFill/>
              <a:ln w="25335">
                <a:noFill/>
              </a:ln>
            </c:spPr>
            <c:txPr>
              <a:bodyPr wrap="square" lIns="38100" tIns="19050" rIns="38100" bIns="19050" anchor="ctr">
                <a:spAutoFit/>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Beograd</c:v>
                </c:pt>
                <c:pt idx="1">
                  <c:v>Vojvodina</c:v>
                </c:pt>
                <c:pt idx="2">
                  <c:v>Šumadija i zapadna Srbija</c:v>
                </c:pt>
                <c:pt idx="3">
                  <c:v>Jugo-istočna Srbija</c:v>
                </c:pt>
                <c:pt idx="4">
                  <c:v>Grad</c:v>
                </c:pt>
                <c:pt idx="5">
                  <c:v>Selo</c:v>
                </c:pt>
                <c:pt idx="6">
                  <c:v>Muškarci</c:v>
                </c:pt>
                <c:pt idx="7">
                  <c:v>Žene</c:v>
                </c:pt>
                <c:pt idx="8">
                  <c:v>18-29</c:v>
                </c:pt>
                <c:pt idx="9">
                  <c:v>30-39</c:v>
                </c:pt>
                <c:pt idx="10">
                  <c:v>40-49</c:v>
                </c:pt>
                <c:pt idx="11">
                  <c:v>50-65</c:v>
                </c:pt>
                <c:pt idx="12">
                  <c:v>66+</c:v>
                </c:pt>
                <c:pt idx="13">
                  <c:v>Osnovno i niže</c:v>
                </c:pt>
                <c:pt idx="14">
                  <c:v>Srednje</c:v>
                </c:pt>
                <c:pt idx="15">
                  <c:v>Više i visoko</c:v>
                </c:pt>
              </c:strCache>
            </c:strRef>
          </c:cat>
          <c:val>
            <c:numRef>
              <c:f>Sheet1!$B$2:$Q$2</c:f>
              <c:numCache>
                <c:formatCode>###0.0</c:formatCode>
                <c:ptCount val="16"/>
                <c:pt idx="0">
                  <c:v>23.41770223921306</c:v>
                </c:pt>
                <c:pt idx="1">
                  <c:v>27.079255287759498</c:v>
                </c:pt>
                <c:pt idx="2">
                  <c:v>26.944431050901414</c:v>
                </c:pt>
                <c:pt idx="3">
                  <c:v>22.558611422126035</c:v>
                </c:pt>
                <c:pt idx="4">
                  <c:v>59.276230918927979</c:v>
                </c:pt>
                <c:pt idx="5">
                  <c:v>40.723769081072021</c:v>
                </c:pt>
                <c:pt idx="6" formatCode="General">
                  <c:v>48.6</c:v>
                </c:pt>
                <c:pt idx="7" formatCode="General">
                  <c:v>51.4</c:v>
                </c:pt>
                <c:pt idx="8" formatCode="General">
                  <c:v>18.7</c:v>
                </c:pt>
                <c:pt idx="9" formatCode="General">
                  <c:v>16.899999999999999</c:v>
                </c:pt>
                <c:pt idx="10" formatCode="General">
                  <c:v>15.9</c:v>
                </c:pt>
                <c:pt idx="11" formatCode="General">
                  <c:v>28.1</c:v>
                </c:pt>
                <c:pt idx="12" formatCode="General">
                  <c:v>20.399999999999999</c:v>
                </c:pt>
                <c:pt idx="13" formatCode="General">
                  <c:v>27.1</c:v>
                </c:pt>
                <c:pt idx="14" formatCode="General">
                  <c:v>53.6</c:v>
                </c:pt>
                <c:pt idx="15" formatCode="0.0">
                  <c:v>19.2</c:v>
                </c:pt>
              </c:numCache>
            </c:numRef>
          </c:val>
          <c:extLst>
            <c:ext xmlns:c16="http://schemas.microsoft.com/office/drawing/2014/chart" uri="{C3380CC4-5D6E-409C-BE32-E72D297353CC}">
              <c16:uniqueId val="{00000000-F3FE-4A3F-8BD1-CFCAA715DB50}"/>
            </c:ext>
          </c:extLst>
        </c:ser>
        <c:dLbls>
          <c:showLegendKey val="0"/>
          <c:showVal val="1"/>
          <c:showCatName val="0"/>
          <c:showSerName val="0"/>
          <c:showPercent val="0"/>
          <c:showBubbleSize val="0"/>
        </c:dLbls>
        <c:gapWidth val="20"/>
        <c:axId val="21819776"/>
        <c:axId val="21821312"/>
      </c:barChart>
      <c:catAx>
        <c:axId val="21819776"/>
        <c:scaling>
          <c:orientation val="minMax"/>
        </c:scaling>
        <c:delete val="0"/>
        <c:axPos val="b"/>
        <c:numFmt formatCode="General" sourceLinked="1"/>
        <c:majorTickMark val="out"/>
        <c:minorTickMark val="none"/>
        <c:tickLblPos val="nextTo"/>
        <c:spPr>
          <a:ln w="6334">
            <a:noFill/>
          </a:ln>
        </c:spPr>
        <c:txPr>
          <a:bodyPr rot="-5400000" vert="horz"/>
          <a:lstStyle/>
          <a:p>
            <a:pPr>
              <a:defRPr sz="1200" b="0" i="0" u="none" strike="noStrike" baseline="0">
                <a:solidFill>
                  <a:srgbClr val="000000"/>
                </a:solidFill>
                <a:latin typeface="Calibri"/>
                <a:ea typeface="Calibri"/>
                <a:cs typeface="Calibri"/>
              </a:defRPr>
            </a:pPr>
            <a:endParaRPr lang="en-US"/>
          </a:p>
        </c:txPr>
        <c:crossAx val="21821312"/>
        <c:crosses val="autoZero"/>
        <c:auto val="1"/>
        <c:lblAlgn val="ctr"/>
        <c:lblOffset val="100"/>
        <c:tickLblSkip val="1"/>
        <c:tickMarkSkip val="1"/>
        <c:noMultiLvlLbl val="0"/>
      </c:catAx>
      <c:valAx>
        <c:axId val="21821312"/>
        <c:scaling>
          <c:orientation val="minMax"/>
          <c:max val="105"/>
          <c:min val="0"/>
        </c:scaling>
        <c:delete val="1"/>
        <c:axPos val="l"/>
        <c:numFmt formatCode="###0.0" sourceLinked="1"/>
        <c:majorTickMark val="out"/>
        <c:minorTickMark val="none"/>
        <c:tickLblPos val="nextTo"/>
        <c:crossAx val="21819776"/>
        <c:crosses val="autoZero"/>
        <c:crossBetween val="between"/>
      </c:valAx>
      <c:spPr>
        <a:noFill/>
        <a:ln w="25335">
          <a:noFill/>
        </a:ln>
      </c:spPr>
    </c:plotArea>
    <c:plotVisOnly val="1"/>
    <c:dispBlanksAs val="gap"/>
    <c:showDLblsOverMax val="0"/>
  </c:chart>
  <c:spPr>
    <a:noFill/>
    <a:ln>
      <a:noFill/>
    </a:ln>
  </c:spPr>
  <c:txPr>
    <a:bodyPr/>
    <a:lstStyle/>
    <a:p>
      <a:pPr>
        <a:defRPr sz="798"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30498035830775"/>
          <c:y val="9.3461904609319526E-4"/>
          <c:w val="0.6640832642526898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005250"/>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Da, sigurno bih zaposlio/la</c:v>
                </c:pt>
                <c:pt idx="1">
                  <c:v>Da, verovatno bih zaposlio/la</c:v>
                </c:pt>
                <c:pt idx="2">
                  <c:v>ZAPOSLILI BI (VEROVATNO+SIGURNO)</c:v>
                </c:pt>
                <c:pt idx="3">
                  <c:v>NE BI ZAPOSLILI (VEROVATNO+SIGURNO)</c:v>
                </c:pt>
                <c:pt idx="4">
                  <c:v>Ne, verovatno ne bih zaposlio/la</c:v>
                </c:pt>
                <c:pt idx="5">
                  <c:v>Ne, sigurno ne bih zaposlio/la</c:v>
                </c:pt>
                <c:pt idx="6">
                  <c:v>Ne zna/Odbija da odgovori</c:v>
                </c:pt>
              </c:strCache>
            </c:strRef>
          </c:cat>
          <c:val>
            <c:numRef>
              <c:f>Sheet1!$B$2:$B$8</c:f>
              <c:numCache>
                <c:formatCode>###0.0</c:formatCode>
                <c:ptCount val="7"/>
                <c:pt idx="0">
                  <c:v>24.678118987946768</c:v>
                </c:pt>
                <c:pt idx="1">
                  <c:v>33.878439690313471</c:v>
                </c:pt>
                <c:pt idx="2">
                  <c:v>58.556558678260238</c:v>
                </c:pt>
                <c:pt idx="3">
                  <c:v>32.634722129501334</c:v>
                </c:pt>
                <c:pt idx="4">
                  <c:v>13.411817102354012</c:v>
                </c:pt>
                <c:pt idx="5">
                  <c:v>19.222905027147323</c:v>
                </c:pt>
                <c:pt idx="6">
                  <c:v>8.8000000000000007</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18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max val="70"/>
        </c:scaling>
        <c:delete val="1"/>
        <c:axPos val="b"/>
        <c:numFmt formatCode="###0.0" sourceLinked="1"/>
        <c:majorTickMark val="out"/>
        <c:minorTickMark val="none"/>
        <c:tickLblPos val="nextTo"/>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260794122290506"/>
          <c:y val="0"/>
          <c:w val="0.51770595678411524"/>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rgbClr val="888B8D"/>
              </a:solidFill>
              <a:ln>
                <a:solidFill>
                  <a:sysClr val="window" lastClr="FFFFFF"/>
                </a:solidFill>
              </a:ln>
              <a:effectLst/>
            </c:spPr>
            <c:extLst>
              <c:ext xmlns:c16="http://schemas.microsoft.com/office/drawing/2014/chart" uri="{C3380CC4-5D6E-409C-BE32-E72D297353CC}">
                <c16:uniqueId val="{00000005-4DF3-4458-89B6-390A9AA6DC87}"/>
              </c:ext>
            </c:extLst>
          </c:dPt>
          <c:dPt>
            <c:idx val="7"/>
            <c:invertIfNegative val="0"/>
            <c:bubble3D val="0"/>
            <c:spPr>
              <a:solidFill>
                <a:srgbClr val="888B8D"/>
              </a:solidFill>
              <a:ln>
                <a:solidFill>
                  <a:sysClr val="window" lastClr="FFFFFF"/>
                </a:solidFill>
              </a:ln>
              <a:effectLst/>
            </c:spPr>
            <c:extLst>
              <c:ext xmlns:c16="http://schemas.microsoft.com/office/drawing/2014/chart" uri="{C3380CC4-5D6E-409C-BE32-E72D297353CC}">
                <c16:uniqueId val="{00000011-1290-4BD8-9C66-2B728E640BA7}"/>
              </c:ext>
            </c:extLst>
          </c:dPt>
          <c:dPt>
            <c:idx val="8"/>
            <c:invertIfNegative val="0"/>
            <c:bubble3D val="0"/>
            <c:spPr>
              <a:solidFill>
                <a:srgbClr val="888B8D"/>
              </a:solidFill>
              <a:ln>
                <a:solidFill>
                  <a:sysClr val="window" lastClr="FFFFFF"/>
                </a:solidFill>
              </a:ln>
              <a:effectLst/>
            </c:spPr>
            <c:extLst>
              <c:ext xmlns:c16="http://schemas.microsoft.com/office/drawing/2014/chart" uri="{C3380CC4-5D6E-409C-BE32-E72D297353CC}">
                <c16:uniqueId val="{00000012-1290-4BD8-9C66-2B728E640BA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 potpunosti odobravam</c:v>
                </c:pt>
                <c:pt idx="1">
                  <c:v>Uglavnom odobravam</c:v>
                </c:pt>
                <c:pt idx="2">
                  <c:v>ODOBRAVAM (1+2)</c:v>
                </c:pt>
                <c:pt idx="3">
                  <c:v>NE ODOBRAVAM (3+4)</c:v>
                </c:pt>
                <c:pt idx="4">
                  <c:v>Uglavnom ne odobravam</c:v>
                </c:pt>
                <c:pt idx="5">
                  <c:v>Uopšte ne odobravam</c:v>
                </c:pt>
                <c:pt idx="6">
                  <c:v>Nisam dovoljno upoznat/a sa politikom naše države prema migrantima</c:v>
                </c:pt>
                <c:pt idx="7">
                  <c:v>Ne zna</c:v>
                </c:pt>
                <c:pt idx="8">
                  <c:v>Odbija da odgovori</c:v>
                </c:pt>
              </c:strCache>
            </c:strRef>
          </c:cat>
          <c:val>
            <c:numRef>
              <c:f>Sheet1!$B$2:$B$10</c:f>
              <c:numCache>
                <c:formatCode>###0.0</c:formatCode>
                <c:ptCount val="9"/>
                <c:pt idx="0">
                  <c:v>11.58421757046988</c:v>
                </c:pt>
                <c:pt idx="1">
                  <c:v>29.765624032144959</c:v>
                </c:pt>
                <c:pt idx="2" formatCode="0">
                  <c:v>41.349841602614838</c:v>
                </c:pt>
                <c:pt idx="3" formatCode="0">
                  <c:v>35.683959664325691</c:v>
                </c:pt>
                <c:pt idx="4">
                  <c:v>15.705353266965828</c:v>
                </c:pt>
                <c:pt idx="5">
                  <c:v>19.978606397359862</c:v>
                </c:pt>
                <c:pt idx="6" formatCode="0">
                  <c:v>15.6</c:v>
                </c:pt>
                <c:pt idx="7" formatCode="0">
                  <c:v>6.5</c:v>
                </c:pt>
                <c:pt idx="8" formatCode="0">
                  <c:v>0.9</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16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max val="50"/>
        </c:scaling>
        <c:delete val="1"/>
        <c:axPos val="b"/>
        <c:numFmt formatCode="###0.0" sourceLinked="1"/>
        <c:majorTickMark val="out"/>
        <c:minorTickMark val="none"/>
        <c:tickLblPos val="nextTo"/>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48646161822476"/>
          <c:y val="9.3465694674049694E-4"/>
          <c:w val="0.593987776286965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ysClr val="window" lastClr="FFFFFF">
                  <a:lumMod val="50000"/>
                </a:sysClr>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Veoma važan</c:v>
                </c:pt>
                <c:pt idx="1">
                  <c:v>Važan u određenoj meri</c:v>
                </c:pt>
                <c:pt idx="2">
                  <c:v>Uopšte mi ne bi bio važan</c:v>
                </c:pt>
                <c:pt idx="3">
                  <c:v>Nikada ne glasam</c:v>
                </c:pt>
                <c:pt idx="4">
                  <c:v>Ne zna</c:v>
                </c:pt>
                <c:pt idx="5">
                  <c:v>Odbija da odgovori</c:v>
                </c:pt>
              </c:strCache>
            </c:strRef>
          </c:cat>
          <c:val>
            <c:numRef>
              <c:f>Sheet1!$B$2:$B$7</c:f>
              <c:numCache>
                <c:formatCode>###0.0</c:formatCode>
                <c:ptCount val="6"/>
                <c:pt idx="0">
                  <c:v>24.150022023964077</c:v>
                </c:pt>
                <c:pt idx="1">
                  <c:v>36.310300268363555</c:v>
                </c:pt>
                <c:pt idx="2">
                  <c:v>28.64194591741478</c:v>
                </c:pt>
                <c:pt idx="3">
                  <c:v>1.6192911899636977</c:v>
                </c:pt>
                <c:pt idx="4">
                  <c:v>7.9597683225832512</c:v>
                </c:pt>
                <c:pt idx="5" formatCode="General">
                  <c:v>1.6</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20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max val="40"/>
        </c:scaling>
        <c:delete val="1"/>
        <c:axPos val="b"/>
        <c:numFmt formatCode="###0.0" sourceLinked="1"/>
        <c:majorTickMark val="out"/>
        <c:minorTickMark val="none"/>
        <c:tickLblPos val="nextTo"/>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36675111945304"/>
          <c:y val="5.9177330794093488E-4"/>
          <c:w val="0.8272568331962457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3"/>
            <c:invertIfNegative val="0"/>
            <c:bubble3D val="0"/>
            <c:spPr>
              <a:solidFill>
                <a:srgbClr val="888B8D"/>
              </a:solidFill>
              <a:ln>
                <a:solidFill>
                  <a:sysClr val="window" lastClr="FFFFFF"/>
                </a:solidFill>
              </a:ln>
              <a:effectLst/>
            </c:spPr>
            <c:extLst>
              <c:ext xmlns:c16="http://schemas.microsoft.com/office/drawing/2014/chart" uri="{C3380CC4-5D6E-409C-BE32-E72D297353CC}">
                <c16:uniqueId val="{00000004-87EE-479D-9071-39EEF0BEFA46}"/>
              </c:ext>
            </c:extLst>
          </c:dPt>
          <c:dPt>
            <c:idx val="4"/>
            <c:invertIfNegative val="0"/>
            <c:bubble3D val="0"/>
            <c:spPr>
              <a:solidFill>
                <a:srgbClr val="888B8D"/>
              </a:solidFill>
              <a:ln>
                <a:solidFill>
                  <a:sysClr val="window" lastClr="FFFFFF"/>
                </a:solidFill>
              </a:ln>
              <a:effectLst/>
            </c:spPr>
            <c:extLst>
              <c:ext xmlns:c16="http://schemas.microsoft.com/office/drawing/2014/chart" uri="{C3380CC4-5D6E-409C-BE32-E72D297353CC}">
                <c16:uniqueId val="{00000002-94F7-4C1E-9408-7102165E36D6}"/>
              </c:ext>
            </c:extLst>
          </c:dPt>
          <c:dPt>
            <c:idx val="9"/>
            <c:invertIfNegative val="0"/>
            <c:bubble3D val="0"/>
            <c:extLst>
              <c:ext xmlns:c16="http://schemas.microsoft.com/office/drawing/2014/chart" uri="{C3380CC4-5D6E-409C-BE32-E72D297353CC}">
                <c16:uniqueId val="{00000000-CEC0-400E-9342-8168C1A866C0}"/>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 5000</c:v>
                </c:pt>
                <c:pt idx="1">
                  <c:v>5001 - 10000</c:v>
                </c:pt>
                <c:pt idx="2">
                  <c:v>Preko 10000</c:v>
                </c:pt>
                <c:pt idx="3">
                  <c:v>Ne znam</c:v>
                </c:pt>
                <c:pt idx="4">
                  <c:v>Bez odgovora</c:v>
                </c:pt>
              </c:strCache>
            </c:strRef>
          </c:cat>
          <c:val>
            <c:numRef>
              <c:f>Sheet1!$B$2:$B$6</c:f>
              <c:numCache>
                <c:formatCode>General</c:formatCode>
                <c:ptCount val="5"/>
                <c:pt idx="0">
                  <c:v>7.2</c:v>
                </c:pt>
                <c:pt idx="1">
                  <c:v>4.5</c:v>
                </c:pt>
                <c:pt idx="2">
                  <c:v>3.4</c:v>
                </c:pt>
                <c:pt idx="3">
                  <c:v>78.099999999999994</c:v>
                </c:pt>
                <c:pt idx="4">
                  <c:v>6.8</c:v>
                </c:pt>
              </c:numCache>
            </c:numRef>
          </c:val>
          <c:extLst>
            <c:ext xmlns:c16="http://schemas.microsoft.com/office/drawing/2014/chart" uri="{C3380CC4-5D6E-409C-BE32-E72D297353CC}">
              <c16:uniqueId val="{00000001-CEC0-400E-9342-8168C1A866C0}"/>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1"/>
        <c:axPos val="b"/>
        <c:numFmt formatCode="General" sourceLinked="1"/>
        <c:majorTickMark val="out"/>
        <c:minorTickMark val="none"/>
        <c:tickLblPos val="nextTo"/>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346385338628"/>
          <c:y val="1.4895441623454573E-2"/>
          <c:w val="0.92414675396427437"/>
          <c:h val="0.96261322343807532"/>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9999"/>
              </a:solidFill>
              <a:ln>
                <a:solidFill>
                  <a:schemeClr val="bg1"/>
                </a:solidFill>
              </a:ln>
            </c:spPr>
            <c:extLst>
              <c:ext xmlns:c16="http://schemas.microsoft.com/office/drawing/2014/chart" uri="{C3380CC4-5D6E-409C-BE32-E72D297353CC}">
                <c16:uniqueId val="{00000001-43D8-4697-9256-C7A39D67FE46}"/>
              </c:ext>
            </c:extLst>
          </c:dPt>
          <c:dPt>
            <c:idx val="1"/>
            <c:bubble3D val="0"/>
            <c:spPr>
              <a:solidFill>
                <a:srgbClr val="CB333B"/>
              </a:solidFill>
              <a:ln>
                <a:solidFill>
                  <a:schemeClr val="bg1"/>
                </a:solidFill>
              </a:ln>
            </c:spPr>
            <c:extLst>
              <c:ext xmlns:c16="http://schemas.microsoft.com/office/drawing/2014/chart" uri="{C3380CC4-5D6E-409C-BE32-E72D297353CC}">
                <c16:uniqueId val="{00000003-43D8-4697-9256-C7A39D67FE46}"/>
              </c:ext>
            </c:extLst>
          </c:dPt>
          <c:dPt>
            <c:idx val="2"/>
            <c:bubble3D val="0"/>
            <c:spPr>
              <a:solidFill>
                <a:schemeClr val="bg1">
                  <a:lumMod val="50000"/>
                </a:schemeClr>
              </a:solidFill>
              <a:ln>
                <a:solidFill>
                  <a:schemeClr val="bg1"/>
                </a:solidFill>
              </a:ln>
            </c:spPr>
            <c:extLst>
              <c:ext xmlns:c16="http://schemas.microsoft.com/office/drawing/2014/chart" uri="{C3380CC4-5D6E-409C-BE32-E72D297353CC}">
                <c16:uniqueId val="{00000005-43D8-4697-9256-C7A39D67FE46}"/>
              </c:ext>
            </c:extLst>
          </c:dPt>
          <c:dPt>
            <c:idx val="3"/>
            <c:bubble3D val="0"/>
            <c:spPr>
              <a:solidFill>
                <a:schemeClr val="bg1">
                  <a:lumMod val="65000"/>
                </a:schemeClr>
              </a:solidFill>
              <a:ln>
                <a:solidFill>
                  <a:schemeClr val="bg1"/>
                </a:solidFill>
              </a:ln>
            </c:spPr>
            <c:extLst>
              <c:ext xmlns:c16="http://schemas.microsoft.com/office/drawing/2014/chart" uri="{C3380CC4-5D6E-409C-BE32-E72D297353CC}">
                <c16:uniqueId val="{00000007-43D8-4697-9256-C7A39D67FE46}"/>
              </c:ext>
            </c:extLst>
          </c:dPt>
          <c:dPt>
            <c:idx val="4"/>
            <c:bubble3D val="0"/>
            <c:spPr>
              <a:solidFill>
                <a:schemeClr val="accent1">
                  <a:lumMod val="75000"/>
                </a:schemeClr>
              </a:solidFill>
              <a:ln>
                <a:solidFill>
                  <a:schemeClr val="bg1"/>
                </a:solidFill>
              </a:ln>
            </c:spPr>
            <c:extLst>
              <c:ext xmlns:c16="http://schemas.microsoft.com/office/drawing/2014/chart" uri="{C3380CC4-5D6E-409C-BE32-E72D297353CC}">
                <c16:uniqueId val="{00000009-43D8-4697-9256-C7A39D67FE46}"/>
              </c:ext>
            </c:extLst>
          </c:dPt>
          <c:dPt>
            <c:idx val="5"/>
            <c:bubble3D val="0"/>
            <c:spPr>
              <a:solidFill>
                <a:schemeClr val="tx1"/>
              </a:solidFill>
              <a:ln>
                <a:solidFill>
                  <a:schemeClr val="bg1"/>
                </a:solidFill>
              </a:ln>
            </c:spPr>
            <c:extLst>
              <c:ext xmlns:c16="http://schemas.microsoft.com/office/drawing/2014/chart" uri="{C3380CC4-5D6E-409C-BE32-E72D297353CC}">
                <c16:uniqueId val="{0000000B-43D8-4697-9256-C7A39D67FE46}"/>
              </c:ext>
            </c:extLst>
          </c:dPt>
          <c:dLbls>
            <c:dLbl>
              <c:idx val="3"/>
              <c:spPr>
                <a:solidFill>
                  <a:schemeClr val="bg2">
                    <a:lumMod val="25000"/>
                    <a:lumOff val="75000"/>
                  </a:schemeClr>
                </a:solid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7-43D8-4697-9256-C7A39D67FE46}"/>
                </c:ext>
              </c:extLst>
            </c:dLbl>
            <c:spPr>
              <a:no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Da</c:v>
                </c:pt>
                <c:pt idx="1">
                  <c:v>Ne</c:v>
                </c:pt>
                <c:pt idx="2">
                  <c:v>Ne zna</c:v>
                </c:pt>
                <c:pt idx="3">
                  <c:v>Odbija</c:v>
                </c:pt>
              </c:strCache>
            </c:strRef>
          </c:cat>
          <c:val>
            <c:numRef>
              <c:f>Sheet1!$B$2:$B$5</c:f>
              <c:numCache>
                <c:formatCode>###0.0</c:formatCode>
                <c:ptCount val="4"/>
                <c:pt idx="0">
                  <c:v>27.349181312178747</c:v>
                </c:pt>
                <c:pt idx="1">
                  <c:v>56.065641391814111</c:v>
                </c:pt>
                <c:pt idx="2">
                  <c:v>15.700501298805159</c:v>
                </c:pt>
                <c:pt idx="3" formatCode="####.0">
                  <c:v>0.88467599720201273</c:v>
                </c:pt>
              </c:numCache>
            </c:numRef>
          </c:val>
          <c:extLst>
            <c:ext xmlns:c16="http://schemas.microsoft.com/office/drawing/2014/chart" uri="{C3380CC4-5D6E-409C-BE32-E72D297353CC}">
              <c16:uniqueId val="{0000000C-43D8-4697-9256-C7A39D67FE46}"/>
            </c:ext>
          </c:extLst>
        </c:ser>
        <c:ser>
          <c:idx val="1"/>
          <c:order val="1"/>
          <c:tx>
            <c:v>Labels</c:v>
          </c:tx>
          <c:spPr>
            <a:noFill/>
            <a:ln>
              <a:noFill/>
            </a:ln>
          </c:spPr>
          <c:dLbls>
            <c:dLbl>
              <c:idx val="0"/>
              <c:layout>
                <c:manualLayout>
                  <c:x val="0.10807232758788543"/>
                  <c:y val="2.0863392184662818E-2"/>
                </c:manualLayout>
              </c:layout>
              <c:spPr>
                <a:noFill/>
                <a:ln>
                  <a:noFill/>
                </a:ln>
                <a:effectLst/>
              </c:spPr>
              <c:txPr>
                <a:bodyPr rot="0" vert="horz" lIns="38100" tIns="19050" rIns="38100" bIns="19050">
                  <a:noAutofit/>
                </a:bodyPr>
                <a:lstStyle/>
                <a:p>
                  <a:pPr>
                    <a:defRPr sz="24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1370782250643588"/>
                      <c:h val="0.11320203320823377"/>
                    </c:manualLayout>
                  </c15:layout>
                </c:ext>
                <c:ext xmlns:c16="http://schemas.microsoft.com/office/drawing/2014/chart" uri="{C3380CC4-5D6E-409C-BE32-E72D297353CC}">
                  <c16:uniqueId val="{0000000D-43D8-4697-9256-C7A39D67FE46}"/>
                </c:ext>
              </c:extLst>
            </c:dLbl>
            <c:dLbl>
              <c:idx val="1"/>
              <c:layout>
                <c:manualLayout>
                  <c:x val="-1.3477024889559808E-2"/>
                  <c:y val="-1.2250816561463629E-2"/>
                </c:manualLayout>
              </c:layout>
              <c:spPr>
                <a:noFill/>
                <a:ln>
                  <a:noFill/>
                </a:ln>
                <a:effectLst/>
              </c:spPr>
              <c:txPr>
                <a:bodyPr rot="0" vert="horz" lIns="38100" tIns="19050" rIns="38100" bIns="19050">
                  <a:noAutofit/>
                </a:bodyPr>
                <a:lstStyle/>
                <a:p>
                  <a:pPr>
                    <a:defRPr sz="24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55504585973837961"/>
                      <c:h val="8.3297186149428645E-2"/>
                    </c:manualLayout>
                  </c15:layout>
                </c:ext>
                <c:ext xmlns:c16="http://schemas.microsoft.com/office/drawing/2014/chart" uri="{C3380CC4-5D6E-409C-BE32-E72D297353CC}">
                  <c16:uniqueId val="{0000000E-43D8-4697-9256-C7A39D67FE46}"/>
                </c:ext>
              </c:extLst>
            </c:dLbl>
            <c:dLbl>
              <c:idx val="2"/>
              <c:layout>
                <c:manualLayout>
                  <c:x val="-8.6977735578062917E-2"/>
                  <c:y val="-3.2322815105541629E-2"/>
                </c:manualLayout>
              </c:layout>
              <c:spPr>
                <a:noFill/>
                <a:ln>
                  <a:noFill/>
                </a:ln>
                <a:effectLst/>
              </c:spPr>
              <c:txPr>
                <a:bodyPr rot="0" vert="horz" lIns="38100" tIns="19050" rIns="38100" bIns="19050">
                  <a:noAutofit/>
                </a:bodyPr>
                <a:lstStyle/>
                <a:p>
                  <a:pPr>
                    <a:defRPr sz="24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169339481430643"/>
                      <c:h val="8.3528632381478118E-2"/>
                    </c:manualLayout>
                  </c15:layout>
                </c:ext>
                <c:ext xmlns:c16="http://schemas.microsoft.com/office/drawing/2014/chart" uri="{C3380CC4-5D6E-409C-BE32-E72D297353CC}">
                  <c16:uniqueId val="{0000000F-43D8-4697-9256-C7A39D67FE46}"/>
                </c:ext>
              </c:extLst>
            </c:dLbl>
            <c:dLbl>
              <c:idx val="3"/>
              <c:layout>
                <c:manualLayout>
                  <c:x val="-1.2868679500996023E-2"/>
                  <c:y val="-7.700669649794875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D8-4697-9256-C7A39D67FE46}"/>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D8-4697-9256-C7A39D67FE46}"/>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D8-4697-9256-C7A39D67FE46}"/>
                </c:ext>
              </c:extLst>
            </c:dLbl>
            <c:spPr>
              <a:noFill/>
              <a:ln>
                <a:noFill/>
              </a:ln>
              <a:effectLst/>
            </c:spPr>
            <c:txPr>
              <a:bodyPr rot="0" vert="horz" lIns="38100" tIns="19050" rIns="38100" bIns="19050">
                <a:spAutoFit/>
              </a:bodyPr>
              <a:lstStyle/>
              <a:p>
                <a:pPr>
                  <a:defRPr sz="2400">
                    <a:latin typeface="Calibri" panose="020F050202020403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Sheet1!$A$2:$A$5</c:f>
              <c:strCache>
                <c:ptCount val="4"/>
                <c:pt idx="0">
                  <c:v>Da</c:v>
                </c:pt>
                <c:pt idx="1">
                  <c:v>Ne</c:v>
                </c:pt>
                <c:pt idx="2">
                  <c:v>Ne zna</c:v>
                </c:pt>
                <c:pt idx="3">
                  <c:v>Odbija</c:v>
                </c:pt>
              </c:strCache>
            </c:strRef>
          </c:cat>
          <c:val>
            <c:numRef>
              <c:f>Sheet1!$FW$2:$FW$7</c:f>
              <c:numCache>
                <c:formatCode>General</c:formatCode>
                <c:ptCount val="6"/>
                <c:pt idx="0">
                  <c:v>27.349181312178747</c:v>
                </c:pt>
                <c:pt idx="1">
                  <c:v>56.065641391814111</c:v>
                </c:pt>
                <c:pt idx="2">
                  <c:v>15.700501298805159</c:v>
                </c:pt>
                <c:pt idx="3">
                  <c:v>0.88467599720201273</c:v>
                </c:pt>
              </c:numCache>
            </c:numRef>
          </c:val>
          <c:extLst>
            <c:ext xmlns:c16="http://schemas.microsoft.com/office/drawing/2014/chart" uri="{C3380CC4-5D6E-409C-BE32-E72D297353CC}">
              <c16:uniqueId val="{00000013-43D8-4697-9256-C7A39D67FE46}"/>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81019900311005"/>
          <c:y val="9.3474671070153947E-4"/>
          <c:w val="0.64933599743177817"/>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71B2C9">
                  <a:lumMod val="50000"/>
                </a:srgbClr>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7"/>
            <c:invertIfNegative val="0"/>
            <c:bubble3D val="0"/>
            <c:spPr>
              <a:solidFill>
                <a:srgbClr val="A6A6A6"/>
              </a:solidFill>
              <a:ln>
                <a:solidFill>
                  <a:sysClr val="window" lastClr="FFFFFF"/>
                </a:solidFill>
              </a:ln>
              <a:effectLst/>
            </c:spPr>
            <c:extLst>
              <c:ext xmlns:c16="http://schemas.microsoft.com/office/drawing/2014/chart" uri="{C3380CC4-5D6E-409C-BE32-E72D297353CC}">
                <c16:uniqueId val="{00000013-333A-48D2-A2C2-83CDA8A31085}"/>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Da, sigurno bih se družio/la</c:v>
                </c:pt>
                <c:pt idx="1">
                  <c:v>Da, verovatno bih se družio/la</c:v>
                </c:pt>
                <c:pt idx="2">
                  <c:v>DRUŽILI BI SE (VEROVATNO+SIGURNO)</c:v>
                </c:pt>
                <c:pt idx="3">
                  <c:v>NE BI SE DRUŽILI (VEROVATNO+SIGURNO)</c:v>
                </c:pt>
                <c:pt idx="4">
                  <c:v> Ne, verovatno se ne bih družio/la </c:v>
                </c:pt>
                <c:pt idx="5">
                  <c:v>Ne, sigurno se ne bih družio/la </c:v>
                </c:pt>
                <c:pt idx="6">
                  <c:v>Ne zna</c:v>
                </c:pt>
                <c:pt idx="7">
                  <c:v>Odbija</c:v>
                </c:pt>
              </c:strCache>
            </c:strRef>
          </c:cat>
          <c:val>
            <c:numRef>
              <c:f>Sheet1!$B$2:$B$9</c:f>
              <c:numCache>
                <c:formatCode>###0.0</c:formatCode>
                <c:ptCount val="8"/>
                <c:pt idx="0">
                  <c:v>18.506935175288245</c:v>
                </c:pt>
                <c:pt idx="1">
                  <c:v>30.638232290123263</c:v>
                </c:pt>
                <c:pt idx="2">
                  <c:v>49.145167465411504</c:v>
                </c:pt>
                <c:pt idx="3">
                  <c:v>43.333981194819444</c:v>
                </c:pt>
                <c:pt idx="4">
                  <c:v>16.175947645891135</c:v>
                </c:pt>
                <c:pt idx="5">
                  <c:v>27.158033548928305</c:v>
                </c:pt>
                <c:pt idx="6">
                  <c:v>6.6473545466665565</c:v>
                </c:pt>
                <c:pt idx="7" formatCode="####.0">
                  <c:v>0.87349679310249417</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16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max val="60"/>
        </c:scaling>
        <c:delete val="1"/>
        <c:axPos val="b"/>
        <c:numFmt formatCode="###0.0" sourceLinked="1"/>
        <c:majorTickMark val="out"/>
        <c:minorTickMark val="none"/>
        <c:tickLblPos val="nextTo"/>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448732104347613"/>
          <c:y val="9.3465694674049543E-4"/>
          <c:w val="0.7155126789565238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FF585D"/>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20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20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 veoma bi mi smetalo</c:v>
                </c:pt>
                <c:pt idx="1">
                  <c:v> Da, smetalo bi mi donekle</c:v>
                </c:pt>
                <c:pt idx="2">
                  <c:v>Ne, ne bi mi smetalo</c:v>
                </c:pt>
                <c:pt idx="3">
                  <c:v>Ne zna</c:v>
                </c:pt>
                <c:pt idx="4">
                  <c:v>Odbija</c:v>
                </c:pt>
              </c:strCache>
            </c:strRef>
          </c:cat>
          <c:val>
            <c:numRef>
              <c:f>Sheet1!$B$2:$B$6</c:f>
              <c:numCache>
                <c:formatCode>###0.0</c:formatCode>
                <c:ptCount val="5"/>
                <c:pt idx="0">
                  <c:v>37.626446505797738</c:v>
                </c:pt>
                <c:pt idx="1">
                  <c:v>15.884066597709511</c:v>
                </c:pt>
                <c:pt idx="2">
                  <c:v>36.970604356531403</c:v>
                </c:pt>
                <c:pt idx="3">
                  <c:v>8.4831640931051187</c:v>
                </c:pt>
                <c:pt idx="4">
                  <c:v>1.0357184468562273</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20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max val="50"/>
        </c:scaling>
        <c:delete val="1"/>
        <c:axPos val="b"/>
        <c:numFmt formatCode="###0.0" sourceLinked="1"/>
        <c:majorTickMark val="out"/>
        <c:minorTickMark val="none"/>
        <c:tickLblPos val="nextTo"/>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58074821426878"/>
          <c:y val="9.3465694674049543E-4"/>
          <c:w val="0.4772947530412248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1-8841-44DF-894E-927264D1FAFC}"/>
              </c:ext>
            </c:extLst>
          </c:dPt>
          <c:dPt>
            <c:idx val="1"/>
            <c:invertIfNegative val="0"/>
            <c:bubble3D val="0"/>
            <c:spPr>
              <a:solidFill>
                <a:srgbClr val="FF585D"/>
              </a:solidFill>
              <a:ln>
                <a:noFill/>
              </a:ln>
              <a:effectLst/>
            </c:spPr>
            <c:extLst>
              <c:ext xmlns:c16="http://schemas.microsoft.com/office/drawing/2014/chart" uri="{C3380CC4-5D6E-409C-BE32-E72D297353CC}">
                <c16:uniqueId val="{00000003-8841-44DF-894E-927264D1FAFC}"/>
              </c:ext>
            </c:extLst>
          </c:dPt>
          <c:dPt>
            <c:idx val="2"/>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5-8841-44DF-894E-927264D1FAFC}"/>
              </c:ext>
            </c:extLst>
          </c:dPt>
          <c:dPt>
            <c:idx val="3"/>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7-8841-44DF-894E-927264D1FAFC}"/>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9-8841-44DF-894E-927264D1FAFC}"/>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B-8841-44DF-894E-927264D1FAFC}"/>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D-8841-44DF-894E-927264D1FAFC}"/>
              </c:ext>
            </c:extLst>
          </c:dPt>
          <c:dPt>
            <c:idx val="9"/>
            <c:invertIfNegative val="0"/>
            <c:bubble3D val="0"/>
            <c:extLst>
              <c:ext xmlns:c16="http://schemas.microsoft.com/office/drawing/2014/chart" uri="{C3380CC4-5D6E-409C-BE32-E72D297353CC}">
                <c16:uniqueId val="{0000000E-8841-44DF-894E-927264D1FAFC}"/>
              </c:ext>
            </c:extLst>
          </c:dPt>
          <c:dPt>
            <c:idx val="10"/>
            <c:invertIfNegative val="0"/>
            <c:bubble3D val="0"/>
            <c:extLst>
              <c:ext xmlns:c16="http://schemas.microsoft.com/office/drawing/2014/chart" uri="{C3380CC4-5D6E-409C-BE32-E72D297353CC}">
                <c16:uniqueId val="{0000000F-8841-44DF-894E-927264D1FAFC}"/>
              </c:ext>
            </c:extLst>
          </c:dPt>
          <c:dPt>
            <c:idx val="11"/>
            <c:invertIfNegative val="0"/>
            <c:bubble3D val="0"/>
            <c:extLst>
              <c:ext xmlns:c16="http://schemas.microsoft.com/office/drawing/2014/chart" uri="{C3380CC4-5D6E-409C-BE32-E72D297353CC}">
                <c16:uniqueId val="{00000010-8841-44DF-894E-927264D1FAFC}"/>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12-8841-44DF-894E-927264D1FAFC}"/>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841-44DF-894E-927264D1FAFC}"/>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 veoma bi mi smetalo</c:v>
                </c:pt>
                <c:pt idx="1">
                  <c:v> Da, smetalo bi mi donekle</c:v>
                </c:pt>
                <c:pt idx="2">
                  <c:v>Ne, ne bi mi smetalo</c:v>
                </c:pt>
                <c:pt idx="3">
                  <c:v>Ne zna/Odbija da odgovori</c:v>
                </c:pt>
              </c:strCache>
            </c:strRef>
          </c:cat>
          <c:val>
            <c:numRef>
              <c:f>Sheet1!$B$2:$B$5</c:f>
              <c:numCache>
                <c:formatCode>###0.0</c:formatCode>
                <c:ptCount val="4"/>
                <c:pt idx="0">
                  <c:v>22.788671437298888</c:v>
                </c:pt>
                <c:pt idx="1">
                  <c:v>16.068583170845692</c:v>
                </c:pt>
                <c:pt idx="2">
                  <c:v>56.340233671002544</c:v>
                </c:pt>
                <c:pt idx="3">
                  <c:v>5</c:v>
                </c:pt>
              </c:numCache>
            </c:numRef>
          </c:val>
          <c:extLst>
            <c:ext xmlns:c16="http://schemas.microsoft.com/office/drawing/2014/chart" uri="{C3380CC4-5D6E-409C-BE32-E72D297353CC}">
              <c16:uniqueId val="{00000013-8841-44DF-894E-927264D1FAFC}"/>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16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scaling>
        <c:delete val="0"/>
        <c:axPos val="b"/>
        <c:numFmt formatCode="###0.0"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45647110638505"/>
          <c:y val="6.4794051898652257E-3"/>
          <c:w val="0.461846087868543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9"/>
            <c:invertIfNegative val="0"/>
            <c:bubble3D val="0"/>
            <c:extLst>
              <c:ext xmlns:c16="http://schemas.microsoft.com/office/drawing/2014/chart" uri="{C3380CC4-5D6E-409C-BE32-E72D297353CC}">
                <c16:uniqueId val="{00000000-8266-43D2-A1C7-FD856BEDCE6B}"/>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Mislim da bi moj komšiluk bio manje bezbedan</c:v>
                </c:pt>
                <c:pt idx="1">
                  <c:v>Mislim da se ne bi uklopili zbog kulturoloških razlika</c:v>
                </c:pt>
                <c:pt idx="2">
                  <c:v>Mislim da je bolje da se za njih odvojeno organizuje smeštaj</c:v>
                </c:pt>
                <c:pt idx="3">
                  <c:v>Drugo</c:v>
                </c:pt>
                <c:pt idx="4">
                  <c:v>Ne zna/Odbija da odgovori</c:v>
                </c:pt>
              </c:strCache>
            </c:strRef>
          </c:cat>
          <c:val>
            <c:numRef>
              <c:f>Sheet1!$B$2:$B$6</c:f>
              <c:numCache>
                <c:formatCode>###0.0</c:formatCode>
                <c:ptCount val="5"/>
                <c:pt idx="0">
                  <c:v>44.2</c:v>
                </c:pt>
                <c:pt idx="1">
                  <c:v>26</c:v>
                </c:pt>
                <c:pt idx="2">
                  <c:v>21</c:v>
                </c:pt>
                <c:pt idx="3">
                  <c:v>5.4</c:v>
                </c:pt>
                <c:pt idx="4" formatCode="####.0">
                  <c:v>3.5</c:v>
                </c:pt>
              </c:numCache>
            </c:numRef>
          </c:val>
          <c:extLst>
            <c:ext xmlns:c16="http://schemas.microsoft.com/office/drawing/2014/chart" uri="{C3380CC4-5D6E-409C-BE32-E72D297353CC}">
              <c16:uniqueId val="{00000001-8266-43D2-A1C7-FD856BEDCE6B}"/>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b"/>
        <c:numFmt formatCode="###0.0"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45450925830564"/>
          <c:y val="6.4794051898652257E-3"/>
          <c:w val="0.6937719253875088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0"/>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3-54DF-480A-9F91-F7662EFF4F2C}"/>
              </c:ext>
            </c:extLst>
          </c:dPt>
          <c:dPt>
            <c:idx val="2"/>
            <c:invertIfNegative val="0"/>
            <c:bubble3D val="0"/>
            <c:spPr>
              <a:solidFill>
                <a:srgbClr val="009999"/>
              </a:solidFill>
              <a:ln>
                <a:solidFill>
                  <a:sysClr val="window" lastClr="FFFFFF"/>
                </a:solidFill>
              </a:ln>
              <a:effectLst/>
            </c:spPr>
            <c:extLst>
              <c:ext xmlns:c16="http://schemas.microsoft.com/office/drawing/2014/chart" uri="{C3380CC4-5D6E-409C-BE32-E72D297353CC}">
                <c16:uniqueId val="{00000002-54DF-480A-9F91-F7662EFF4F2C}"/>
              </c:ext>
            </c:extLst>
          </c:dPt>
          <c:dPt>
            <c:idx val="3"/>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54DF-480A-9F91-F7662EFF4F2C}"/>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54DF-480A-9F91-F7662EFF4F2C}"/>
              </c:ext>
            </c:extLst>
          </c:dPt>
          <c:dPt>
            <c:idx val="9"/>
            <c:invertIfNegative val="0"/>
            <c:bubble3D val="0"/>
            <c:extLst>
              <c:ext xmlns:c16="http://schemas.microsoft.com/office/drawing/2014/chart" uri="{C3380CC4-5D6E-409C-BE32-E72D297353CC}">
                <c16:uniqueId val="{00000000-54DF-480A-9F91-F7662EFF4F2C}"/>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 veoma bi mi smetalo</c:v>
                </c:pt>
                <c:pt idx="1">
                  <c:v>Da, smetalo bi mi donekle</c:v>
                </c:pt>
                <c:pt idx="2">
                  <c:v>Ne, ne bi mi smetalo</c:v>
                </c:pt>
                <c:pt idx="3">
                  <c:v>Ne zna</c:v>
                </c:pt>
                <c:pt idx="4">
                  <c:v>Odbija</c:v>
                </c:pt>
              </c:strCache>
            </c:strRef>
          </c:cat>
          <c:val>
            <c:numRef>
              <c:f>Sheet1!$B$2:$B$6</c:f>
              <c:numCache>
                <c:formatCode>###0.0</c:formatCode>
                <c:ptCount val="5"/>
                <c:pt idx="0">
                  <c:v>7.2651145910854451</c:v>
                </c:pt>
                <c:pt idx="1">
                  <c:v>9.7007002238148665</c:v>
                </c:pt>
                <c:pt idx="2">
                  <c:v>78.45732614065453</c:v>
                </c:pt>
                <c:pt idx="3">
                  <c:v>3.9659689571119849</c:v>
                </c:pt>
                <c:pt idx="4" formatCode="####.0">
                  <c:v>0.61089008733315886</c:v>
                </c:pt>
              </c:numCache>
            </c:numRef>
          </c:val>
          <c:extLst>
            <c:ext xmlns:c16="http://schemas.microsoft.com/office/drawing/2014/chart" uri="{C3380CC4-5D6E-409C-BE32-E72D297353CC}">
              <c16:uniqueId val="{00000001-54DF-480A-9F91-F7662EFF4F2C}"/>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max val="90"/>
          <c:min val="0"/>
        </c:scaling>
        <c:delete val="1"/>
        <c:axPos val="b"/>
        <c:numFmt formatCode="###0.0" sourceLinked="1"/>
        <c:majorTickMark val="out"/>
        <c:minorTickMark val="none"/>
        <c:tickLblPos val="nextTo"/>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374202709833"/>
          <c:y val="8.9300535102304016E-3"/>
          <c:w val="0.7085251594580334"/>
          <c:h val="0.99106994648976965"/>
        </c:manualLayout>
      </c:layout>
      <c:barChart>
        <c:barDir val="col"/>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FF585D">
                  <a:lumMod val="60000"/>
                  <a:lumOff val="40000"/>
                </a:srgbClr>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Prihvatio/la bih tog kolegu/koleginicu u kolektiv i pomogo/la bih da se oseća dobrodošlo</c:v>
                </c:pt>
                <c:pt idx="1">
                  <c:v>Ne bih imao ništa protiv toga da radim sa tim kolegom/koleginicom, ali se ne bih družio/la van posla sa njim/njom</c:v>
                </c:pt>
                <c:pt idx="2">
                  <c:v>Imao/la bih problem da radim sa tim kolegom/koleginicom, ali ne bih ništa rekao/la</c:v>
                </c:pt>
                <c:pt idx="3">
                  <c:v>Imao/la bih problem da radim sa tim kolegom/koleginicom, i pokušao/la bih da tražim nadređenom da premeste mene ili ili tog kolegu/koleginicu da rade na drugom mestu</c:v>
                </c:pt>
                <c:pt idx="4">
                  <c:v>Imao/la bih problem da radim sa kolegom/koleginicom i snažno bih se usprotivio/la što se zapošljavaju ti ljudi</c:v>
                </c:pt>
                <c:pt idx="5">
                  <c:v>Ne zna / Odbija</c:v>
                </c:pt>
              </c:strCache>
            </c:strRef>
          </c:cat>
          <c:val>
            <c:numRef>
              <c:f>Sheet1!$B$2:$B$7</c:f>
              <c:numCache>
                <c:formatCode>###0.0</c:formatCode>
                <c:ptCount val="6"/>
                <c:pt idx="0">
                  <c:v>51.2721789449391</c:v>
                </c:pt>
                <c:pt idx="1">
                  <c:v>30.655393067576401</c:v>
                </c:pt>
                <c:pt idx="2">
                  <c:v>4.2336460614766773</c:v>
                </c:pt>
                <c:pt idx="3">
                  <c:v>2.1158054855867707</c:v>
                </c:pt>
                <c:pt idx="4">
                  <c:v>6.9335876490097945</c:v>
                </c:pt>
                <c:pt idx="5">
                  <c:v>4.8</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inMax"/>
        </c:scaling>
        <c:delete val="0"/>
        <c:axPos val="b"/>
        <c:numFmt formatCode="General" sourceLinked="0"/>
        <c:majorTickMark val="out"/>
        <c:minorTickMark val="none"/>
        <c:tickLblPos val="nextTo"/>
        <c:spPr>
          <a:ln>
            <a:noFill/>
          </a:ln>
        </c:spPr>
        <c:txPr>
          <a:bodyPr/>
          <a:lstStyle/>
          <a:p>
            <a:pPr>
              <a:defRPr lang="en-US" sz="14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max val="60"/>
        </c:scaling>
        <c:delete val="1"/>
        <c:axPos val="r"/>
        <c:numFmt formatCode="###0.0" sourceLinked="1"/>
        <c:majorTickMark val="out"/>
        <c:minorTickMark val="none"/>
        <c:tickLblPos val="nextTo"/>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p:nvSpPr>
        <p:spPr>
          <a:xfrm>
            <a:off x="0" y="0"/>
            <a:ext cx="6797675" cy="9926638"/>
          </a:xfrm>
          <a:prstGeom prst="frame">
            <a:avLst>
              <a:gd name="adj1" fmla="val 26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986" y="9323942"/>
            <a:ext cx="1121796" cy="27793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6308" y="192422"/>
            <a:ext cx="6423025" cy="361306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8209"/>
            <a:ext cx="846266" cy="209666"/>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4925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13</a:t>
            </a:fld>
            <a:endParaRPr lang="en-GB" dirty="0"/>
          </a:p>
        </p:txBody>
      </p:sp>
    </p:spTree>
    <p:extLst>
      <p:ext uri="{BB962C8B-B14F-4D97-AF65-F5344CB8AC3E}">
        <p14:creationId xmlns:p14="http://schemas.microsoft.com/office/powerpoint/2010/main" val="307871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14</a:t>
            </a:fld>
            <a:endParaRPr lang="en-GB" dirty="0"/>
          </a:p>
        </p:txBody>
      </p:sp>
    </p:spTree>
    <p:extLst>
      <p:ext uri="{BB962C8B-B14F-4D97-AF65-F5344CB8AC3E}">
        <p14:creationId xmlns:p14="http://schemas.microsoft.com/office/powerpoint/2010/main" val="337130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5</a:t>
            </a:fld>
            <a:endParaRPr lang="en-GB" dirty="0"/>
          </a:p>
        </p:txBody>
      </p:sp>
    </p:spTree>
    <p:extLst>
      <p:ext uri="{BB962C8B-B14F-4D97-AF65-F5344CB8AC3E}">
        <p14:creationId xmlns:p14="http://schemas.microsoft.com/office/powerpoint/2010/main" val="28580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74850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4013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8</a:t>
            </a:fld>
            <a:endParaRPr lang="en-GB" dirty="0"/>
          </a:p>
        </p:txBody>
      </p:sp>
    </p:spTree>
    <p:extLst>
      <p:ext uri="{BB962C8B-B14F-4D97-AF65-F5344CB8AC3E}">
        <p14:creationId xmlns:p14="http://schemas.microsoft.com/office/powerpoint/2010/main" val="260605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9</a:t>
            </a:fld>
            <a:endParaRPr lang="en-GB" dirty="0"/>
          </a:p>
        </p:txBody>
      </p:sp>
    </p:spTree>
    <p:extLst>
      <p:ext uri="{BB962C8B-B14F-4D97-AF65-F5344CB8AC3E}">
        <p14:creationId xmlns:p14="http://schemas.microsoft.com/office/powerpoint/2010/main" val="110022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10022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54441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12</a:t>
            </a:fld>
            <a:endParaRPr lang="en-GB" dirty="0"/>
          </a:p>
        </p:txBody>
      </p:sp>
    </p:spTree>
    <p:extLst>
      <p:ext uri="{BB962C8B-B14F-4D97-AF65-F5344CB8AC3E}">
        <p14:creationId xmlns:p14="http://schemas.microsoft.com/office/powerpoint/2010/main" val="579329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psos-mori.com/ipsosconnect"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8"/>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1"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3" name="Text Placeholder 2"/>
          <p:cNvSpPr>
            <a:spLocks noGrp="1" noChangeAspect="1"/>
          </p:cNvSpPr>
          <p:nvPr>
            <p:ph type="body" sz="quarter" idx="12" hasCustomPrompt="1"/>
          </p:nvPr>
        </p:nvSpPr>
        <p:spPr>
          <a:xfrm>
            <a:off x="575335" y="1656237"/>
            <a:ext cx="3071897" cy="671191"/>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5000" b="1" baseline="0" dirty="0" smtClean="0">
                <a:solidFill>
                  <a:schemeClr val="bg1"/>
                </a:solidFill>
                <a:latin typeface="+mj-lt"/>
              </a:defRPr>
            </a:lvl1pPr>
          </a:lstStyle>
          <a:p>
            <a:pPr marL="0" lvl="0" indent="0">
              <a:lnSpc>
                <a:spcPts val="4100"/>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9374"/>
            <a:ext cx="3426930" cy="671191"/>
          </a:xfrm>
          <a:solidFill>
            <a:schemeClr val="accent3"/>
          </a:solidFill>
        </p:spPr>
        <p:txBody>
          <a:bodyPr vert="horz" wrap="none" lIns="82819" tIns="144000" rIns="82819" bIns="0" rtlCol="0" anchor="ctr">
            <a:spAutoFit/>
          </a:bodyPr>
          <a:lstStyle>
            <a:lvl1pPr>
              <a:lnSpc>
                <a:spcPct val="100000"/>
              </a:lnSpc>
              <a:buFontTx/>
              <a:buNone/>
              <a:defRPr lang="en-US" sz="4800" b="1" baseline="0" dirty="0" smtClean="0">
                <a:solidFill>
                  <a:schemeClr val="bg1"/>
                </a:solidFill>
                <a:latin typeface="+mj-lt"/>
              </a:defRPr>
            </a:lvl1pPr>
          </a:lstStyle>
          <a:p>
            <a:pPr marL="0" lvl="0" indent="0">
              <a:lnSpc>
                <a:spcPts val="4100"/>
              </a:lnSpc>
              <a:spcBef>
                <a:spcPts val="0"/>
              </a:spcBef>
              <a:spcAft>
                <a:spcPts val="0"/>
              </a:spcAft>
              <a:buFontTx/>
              <a:buNone/>
            </a:pPr>
            <a:r>
              <a:rPr lang="en-US" dirty="0"/>
              <a:t>Cover page</a:t>
            </a:r>
          </a:p>
        </p:txBody>
      </p:sp>
      <p:pic>
        <p:nvPicPr>
          <p:cNvPr id="10" name="Picture 9">
            <a:extLst>
              <a:ext uri="{FF2B5EF4-FFF2-40B4-BE49-F238E27FC236}">
                <a16:creationId xmlns:a16="http://schemas.microsoft.com/office/drawing/2014/main" id="{E3A454A9-CEEE-42F3-95C6-232EF83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a16="http://schemas.microsoft.com/office/drawing/2014/main" id="{40260253-652C-4587-B690-67A5527CF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8999"/>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8999"/>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1" y="926719"/>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45"/>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45"/>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2215"/>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2"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1"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2"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1"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3"/>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3"/>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68"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2"/>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1763712"/>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2"/>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3"/>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8" y="2235803"/>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3"/>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6812"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56667" y="4564907"/>
            <a:ext cx="6153434" cy="1446955"/>
          </a:xfrm>
        </p:spPr>
        <p:txBody>
          <a:bodyPr wrap="square" lIns="0" tIns="41410" rIns="0"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bwMode="gray">
          <a:xfrm>
            <a:off x="564701" y="7377941"/>
            <a:ext cx="6153434"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2015</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5" name="Text Placeholder 4"/>
          <p:cNvSpPr>
            <a:spLocks noGrp="1"/>
          </p:cNvSpPr>
          <p:nvPr>
            <p:ph type="body" sz="quarter" idx="11" hasCustomPrompt="1"/>
          </p:nvPr>
        </p:nvSpPr>
        <p:spPr>
          <a:xfrm>
            <a:off x="557213" y="1800064"/>
            <a:ext cx="3050048" cy="743894"/>
          </a:xfrm>
          <a:solidFill>
            <a:schemeClr val="accent3"/>
          </a:solidFill>
        </p:spPr>
        <p:txBody>
          <a:bodyPr wrap="none" lIns="72000" tIns="144000" rIns="72000" bIns="72000" rtlCol="0" anchor="ctr">
            <a:spAutoFit/>
          </a:bodyPr>
          <a:lstStyle>
            <a:lvl1pPr marL="0" indent="0">
              <a:lnSpc>
                <a:spcPct val="110000"/>
              </a:lnSpc>
              <a:buFontTx/>
              <a:buNone/>
              <a:defRPr lang="en-US" sz="5000" b="1" baseline="0" dirty="0" smtClean="0">
                <a:solidFill>
                  <a:schemeClr val="bg1"/>
                </a:solidFill>
                <a:latin typeface="+mj-lt"/>
              </a:defRPr>
            </a:lvl1pPr>
          </a:lstStyle>
          <a:p>
            <a:pPr lvl="0">
              <a:lnSpc>
                <a:spcPts val="4100"/>
              </a:lnSpc>
              <a:spcBef>
                <a:spcPts val="0"/>
              </a:spcBef>
              <a:buNone/>
            </a:pPr>
            <a:r>
              <a:rPr lang="en-US" dirty="0"/>
              <a:t>Title slide</a:t>
            </a:r>
          </a:p>
        </p:txBody>
      </p:sp>
      <p:sp>
        <p:nvSpPr>
          <p:cNvPr id="7" name="Text Placeholder 6"/>
          <p:cNvSpPr>
            <a:spLocks noGrp="1"/>
          </p:cNvSpPr>
          <p:nvPr>
            <p:ph type="body" sz="quarter" idx="12" hasCustomPrompt="1"/>
          </p:nvPr>
        </p:nvSpPr>
        <p:spPr>
          <a:xfrm>
            <a:off x="564701" y="2724473"/>
            <a:ext cx="3785826" cy="743894"/>
          </a:xfrm>
          <a:solidFill>
            <a:schemeClr val="accent3"/>
          </a:solidFill>
        </p:spPr>
        <p:txBody>
          <a:bodyPr vert="horz" wrap="none" lIns="72000" tIns="144000" rIns="72000" bIns="72000" rtlCol="0" anchor="ctr">
            <a:spAutoFit/>
          </a:bodyPr>
          <a:lstStyle>
            <a:lvl1pPr>
              <a:lnSpc>
                <a:spcPct val="110000"/>
              </a:lnSpc>
              <a:buFontTx/>
              <a:buNone/>
              <a:defRPr lang="en-US" sz="50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ts val="0"/>
              </a:spcBef>
              <a:buFontTx/>
              <a:buNone/>
            </a:pPr>
            <a:r>
              <a:rPr lang="en-US" dirty="0"/>
              <a:t>Second line.</a:t>
            </a:r>
            <a:endParaRPr lang="en-GB" dirty="0"/>
          </a:p>
        </p:txBody>
      </p:sp>
      <p:pic>
        <p:nvPicPr>
          <p:cNvPr id="10" name="Picture 9">
            <a:extLst>
              <a:ext uri="{FF2B5EF4-FFF2-40B4-BE49-F238E27FC236}">
                <a16:creationId xmlns:a16="http://schemas.microsoft.com/office/drawing/2014/main" id="{7FDE638F-71BB-4E9D-B1A8-898517233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5" name="Picture 14">
            <a:extLst>
              <a:ext uri="{FF2B5EF4-FFF2-40B4-BE49-F238E27FC236}">
                <a16:creationId xmlns:a16="http://schemas.microsoft.com/office/drawing/2014/main" id="{D0F9C1A9-7EC5-4855-9CE0-D73E69B15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7" name="TextBox 16"/>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8" y="181480"/>
            <a:ext cx="6451200" cy="7196461"/>
          </a:xfrm>
        </p:spPr>
        <p:txBody>
          <a:bodyPr/>
          <a:lstStyle>
            <a:lvl1pPr>
              <a:defRPr>
                <a:solidFill>
                  <a:schemeClr val="bg1"/>
                </a:solidFill>
              </a:defRPr>
            </a:lvl1pPr>
          </a:lstStyle>
          <a:p>
            <a:r>
              <a:rPr lang="en-US"/>
              <a:t>Click icon to add media</a:t>
            </a:r>
            <a:endParaRPr lang="en-GB" dirty="0"/>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1"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4013852"/>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32789"/>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7" y="4218432"/>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7" y="4218432"/>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2"/>
            <a:ext cx="4212000" cy="3149417"/>
          </a:xfrm>
          <a:solidFill>
            <a:schemeClr val="accent5"/>
          </a:solidFill>
        </p:spPr>
        <p:txBody>
          <a:bodyPr/>
          <a:lstStyle>
            <a:lvl1pPr marL="0" indent="0">
              <a:buNone/>
              <a:defRPr sz="1800"/>
            </a:lvl1pPr>
          </a:lstStyle>
          <a:p>
            <a:r>
              <a:rPr lang="en-GB" dirty="0"/>
              <a:t>Click to insert image</a:t>
            </a:r>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TextBox 17"/>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5" name="Picture 14">
            <a:extLst>
              <a:ext uri="{FF2B5EF4-FFF2-40B4-BE49-F238E27FC236}">
                <a16:creationId xmlns:a16="http://schemas.microsoft.com/office/drawing/2014/main" id="{CCF27977-BB3D-4F9C-9A03-5FF820D34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a16="http://schemas.microsoft.com/office/drawing/2014/main" id="{05D98B5E-8F7F-40FE-91A1-6280C0613A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9" name="TextBox 8"/>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59" y="4223796"/>
            <a:ext cx="6443172"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2015</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4" name="TextBox 13"/>
          <p:cNvSpPr txBox="1"/>
          <p:nvPr userDrawn="1"/>
        </p:nvSpPr>
        <p:spPr>
          <a:xfrm>
            <a:off x="572353" y="7240530"/>
            <a:ext cx="936154" cy="109197"/>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1"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4"/>
            <a:ext cx="13073474"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8" name="TextBox 7"/>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pPr marL="0" marR="0" lvl="0" indent="0" algn="l" defTabSz="1051802" rtl="0" eaLnBrk="1" fontAlgn="auto" latinLnBrk="0" hangingPunct="1">
              <a:lnSpc>
                <a:spcPct val="100000"/>
              </a:lnSpc>
              <a:spcBef>
                <a:spcPts val="0"/>
              </a:spcBef>
              <a:spcAft>
                <a:spcPts val="0"/>
              </a:spcAft>
              <a:buClrTx/>
              <a:buSzTx/>
              <a:buFontTx/>
              <a:buNone/>
              <a:tabLst/>
              <a:defRPr/>
            </a:pPr>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a:xfrm>
            <a:off x="572353" y="7240530"/>
            <a:ext cx="91691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0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8A4DC52D-6861-42BB-BDE5-CB9A21C7D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7" name="Picture 16">
            <a:extLst>
              <a:ext uri="{FF2B5EF4-FFF2-40B4-BE49-F238E27FC236}">
                <a16:creationId xmlns:a16="http://schemas.microsoft.com/office/drawing/2014/main" id="{A92EE099-5AA6-4269-ACC2-BF928826F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2"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1"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1"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29" name="TextBox 28">
            <a:hlinkClick r:id="rId2"/>
          </p:cNvPr>
          <p:cNvSpPr txBox="1"/>
          <p:nvPr userDrawn="1"/>
        </p:nvSpPr>
        <p:spPr>
          <a:xfrm>
            <a:off x="6933376"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Box 2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21" name="TextBox 2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pic>
        <p:nvPicPr>
          <p:cNvPr id="22" name="Picture 21">
            <a:extLst>
              <a:ext uri="{FF2B5EF4-FFF2-40B4-BE49-F238E27FC236}">
                <a16:creationId xmlns:a16="http://schemas.microsoft.com/office/drawing/2014/main" id="{8057BD83-12FE-416D-A141-12BD8332FB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30" name="Picture 29">
            <a:extLst>
              <a:ext uri="{FF2B5EF4-FFF2-40B4-BE49-F238E27FC236}">
                <a16:creationId xmlns:a16="http://schemas.microsoft.com/office/drawing/2014/main" id="{03278200-805C-4BEA-8C48-DC17E0706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360" y="985946"/>
            <a:ext cx="7492979" cy="59848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79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3525" y="2041098"/>
            <a:ext cx="2810417" cy="650739"/>
          </a:xfrm>
          <a:solidFill>
            <a:schemeClr val="tx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640957" y="2041098"/>
            <a:ext cx="2810417" cy="650739"/>
          </a:xfrm>
          <a:solidFill>
            <a:schemeClr val="accent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928388" y="2041098"/>
            <a:ext cx="2810417" cy="650739"/>
          </a:xfrm>
          <a:solidFill>
            <a:schemeClr val="accent6"/>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10215821" y="2041098"/>
            <a:ext cx="2810417" cy="650739"/>
          </a:xfrm>
          <a:solidFill>
            <a:schemeClr val="accent3"/>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353525"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3640957"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6928388"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10215821"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53525" y="6197362"/>
            <a:ext cx="9873530" cy="467902"/>
          </a:xfrm>
        </p:spPr>
        <p:txBody>
          <a:bodyPr anchor="b">
            <a:normAutofit/>
          </a:bodyPr>
          <a:lstStyle>
            <a:lvl1pPr algn="l">
              <a:lnSpc>
                <a:spcPct val="95000"/>
              </a:lnSpc>
              <a:spcBef>
                <a:spcPts val="300"/>
              </a:spcBef>
              <a:defRPr sz="147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319802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ly 2 - Image Left">
    <p:spTree>
      <p:nvGrpSpPr>
        <p:cNvPr id="1" name=""/>
        <p:cNvGrpSpPr/>
        <p:nvPr/>
      </p:nvGrpSpPr>
      <p:grpSpPr>
        <a:xfrm>
          <a:off x="0" y="0"/>
          <a:ext cx="0" cy="0"/>
          <a:chOff x="0" y="0"/>
          <a:chExt cx="0" cy="0"/>
        </a:xfrm>
      </p:grpSpPr>
      <p:sp>
        <p:nvSpPr>
          <p:cNvPr id="13" name="Rectangle 6"/>
          <p:cNvSpPr/>
          <p:nvPr userDrawn="1"/>
        </p:nvSpPr>
        <p:spPr bwMode="gray">
          <a:xfrm>
            <a:off x="0" y="6"/>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31" tIns="71968" rIns="143931" bIns="71968" numCol="1" spcCol="0" rtlCol="0" fromWordArt="0" anchor="ctr" anchorCtr="0" forceAA="0" compatLnSpc="1">
            <a:prstTxWarp prst="textNoShape">
              <a:avLst/>
            </a:prstTxWarp>
            <a:noAutofit/>
          </a:bodyPr>
          <a:lstStyle/>
          <a:p>
            <a:pPr algn="ctr" defTabSz="1051302">
              <a:lnSpc>
                <a:spcPct val="110000"/>
              </a:lnSpc>
              <a:spcBef>
                <a:spcPts val="2400"/>
              </a:spcBef>
              <a:buClr>
                <a:srgbClr val="222223"/>
              </a:buClr>
            </a:pPr>
            <a:endParaRPr lang="en-GB" sz="2058" dirty="0">
              <a:solidFill>
                <a:prstClr val="white"/>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793" baseline="0"/>
            </a:lvl1pPr>
          </a:lstStyle>
          <a:p>
            <a:r>
              <a:rPr lang="en-GB" dirty="0"/>
              <a:t>A picture can be inserted here, it can be left blank or it can be filled in another colour</a:t>
            </a:r>
          </a:p>
        </p:txBody>
      </p:sp>
      <p:sp>
        <p:nvSpPr>
          <p:cNvPr id="4" name="Rectangle 3"/>
          <p:cNvSpPr/>
          <p:nvPr userDrawn="1"/>
        </p:nvSpPr>
        <p:spPr bwMode="gray">
          <a:xfrm>
            <a:off x="6633154"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559" tIns="82777" rIns="165559" bIns="82777" numCol="1" spcCol="0" rtlCol="0" fromWordArt="0" anchor="ctr" anchorCtr="0" forceAA="0" compatLnSpc="1">
            <a:prstTxWarp prst="textNoShape">
              <a:avLst/>
            </a:prstTxWarp>
            <a:noAutofit/>
          </a:bodyPr>
          <a:lstStyle/>
          <a:p>
            <a:pPr algn="ctr" defTabSz="1051302">
              <a:lnSpc>
                <a:spcPct val="110000"/>
              </a:lnSpc>
              <a:spcBef>
                <a:spcPts val="2760"/>
              </a:spcBef>
              <a:buClr>
                <a:srgbClr val="222223"/>
              </a:buClr>
            </a:pPr>
            <a:endParaRPr lang="en-GB" sz="3234" dirty="0">
              <a:solidFill>
                <a:prstClr val="white"/>
              </a:solidFill>
              <a:latin typeface="Segoe UI Light" panose="020B0502040204020203" pitchFamily="34" charset="0"/>
            </a:endParaRPr>
          </a:p>
        </p:txBody>
      </p:sp>
      <p:sp>
        <p:nvSpPr>
          <p:cNvPr id="14" name="Title 1"/>
          <p:cNvSpPr>
            <a:spLocks noGrp="1"/>
          </p:cNvSpPr>
          <p:nvPr>
            <p:ph type="ctrTitle" hasCustomPrompt="1"/>
          </p:nvPr>
        </p:nvSpPr>
        <p:spPr bwMode="gray">
          <a:xfrm>
            <a:off x="7125972" y="2475424"/>
            <a:ext cx="2223290" cy="575228"/>
          </a:xfrm>
          <a:solidFill>
            <a:schemeClr val="accent3"/>
          </a:solidFill>
        </p:spPr>
        <p:txBody>
          <a:bodyPr wrap="none" lIns="56319" tIns="48965" rIns="563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71" y="3204573"/>
            <a:ext cx="3449877" cy="477053"/>
          </a:xfrm>
          <a:solidFill>
            <a:schemeClr val="tx2"/>
          </a:solidFill>
        </p:spPr>
        <p:txBody>
          <a:bodyPr wrap="none" lIns="48965" tIns="0" bIns="0">
            <a:spAutoFit/>
          </a:bodyPr>
          <a:lstStyle>
            <a:lvl1pPr marL="0" indent="0">
              <a:lnSpc>
                <a:spcPts val="4099"/>
              </a:lnSpc>
              <a:spcBef>
                <a:spcPts val="600"/>
              </a:spcBef>
              <a:spcAft>
                <a:spcPts val="0"/>
              </a:spcAft>
              <a:buNone/>
              <a:defRPr sz="2793" b="1">
                <a:solidFill>
                  <a:schemeClr val="bg1"/>
                </a:solidFill>
                <a:latin typeface="+mj-lt"/>
              </a:defRPr>
            </a:lvl1pPr>
            <a:lvl2pPr marL="525652" indent="0">
              <a:buNone/>
              <a:defRPr/>
            </a:lvl2pPr>
            <a:lvl3pPr marL="1051304" indent="0">
              <a:buNone/>
              <a:defRPr/>
            </a:lvl3pPr>
            <a:lvl4pPr marL="1576956" indent="0">
              <a:buNone/>
              <a:defRPr/>
            </a:lvl4pPr>
            <a:lvl5pPr marL="2102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86" y="3924648"/>
            <a:ext cx="5762625" cy="2087216"/>
          </a:xfrm>
        </p:spPr>
        <p:txBody>
          <a:bodyPr lIns="0" tIns="0" rIns="0" bIns="0">
            <a:noAutofit/>
          </a:bodyPr>
          <a:lstStyle>
            <a:lvl1pPr marL="0" indent="0">
              <a:buNone/>
              <a:defRPr sz="2058">
                <a:solidFill>
                  <a:schemeClr val="bg1"/>
                </a:solidFill>
              </a:defRPr>
            </a:lvl1pPr>
            <a:lvl2pPr marL="525652" indent="0">
              <a:buNone/>
              <a:defRPr sz="2058">
                <a:solidFill>
                  <a:schemeClr val="bg1"/>
                </a:solidFill>
              </a:defRPr>
            </a:lvl2pPr>
            <a:lvl3pPr marL="1051304" indent="0">
              <a:buNone/>
              <a:defRPr sz="1764">
                <a:solidFill>
                  <a:schemeClr val="bg1"/>
                </a:solidFill>
              </a:defRPr>
            </a:lvl3pPr>
            <a:lvl4pPr marL="1576956" indent="0">
              <a:buNone/>
              <a:defRPr sz="1764">
                <a:solidFill>
                  <a:schemeClr val="bg1"/>
                </a:solidFill>
              </a:defRPr>
            </a:lvl4pPr>
            <a:lvl5pPr marL="2102606" indent="0">
              <a:buNone/>
              <a:defRPr sz="1764">
                <a:solidFill>
                  <a:schemeClr val="bg1"/>
                </a:solidFill>
              </a:defRPr>
            </a:lvl5pPr>
          </a:lstStyle>
          <a:p>
            <a:pPr lvl="0"/>
            <a:r>
              <a:rPr lang="en-US"/>
              <a:t>Click to edit Master text styles</a:t>
            </a:r>
          </a:p>
        </p:txBody>
      </p:sp>
      <p:sp>
        <p:nvSpPr>
          <p:cNvPr id="11" name="TextBox 10"/>
          <p:cNvSpPr txBox="1"/>
          <p:nvPr userDrawn="1"/>
        </p:nvSpPr>
        <p:spPr>
          <a:xfrm>
            <a:off x="12856699" y="7399657"/>
            <a:ext cx="426079" cy="137666"/>
          </a:xfrm>
          <a:prstGeom prst="rect">
            <a:avLst/>
          </a:prstGeom>
          <a:noFill/>
        </p:spPr>
        <p:txBody>
          <a:bodyPr wrap="square" lIns="0" tIns="0" rIns="0" bIns="0" rtlCol="0">
            <a:spAutoFit/>
          </a:bodyPr>
          <a:lstStyle/>
          <a:p>
            <a:pPr algn="r" defTabSz="1051302">
              <a:lnSpc>
                <a:spcPct val="110000"/>
              </a:lnSpc>
              <a:spcBef>
                <a:spcPts val="2760"/>
              </a:spcBef>
              <a:buClr>
                <a:srgbClr val="222223"/>
              </a:buClr>
            </a:pPr>
            <a:fld id="{08492756-E806-4604-9C5F-A6997CE6540C}" type="slidenum">
              <a:rPr lang="en-GB" sz="882" smtClean="0">
                <a:solidFill>
                  <a:srgbClr val="222223"/>
                </a:solidFill>
                <a:latin typeface="Segoe UI Light" panose="020B0502040204020203" pitchFamily="34" charset="0"/>
              </a:rPr>
              <a:pPr algn="r" defTabSz="1051302">
                <a:lnSpc>
                  <a:spcPct val="110000"/>
                </a:lnSpc>
                <a:spcBef>
                  <a:spcPts val="2760"/>
                </a:spcBef>
                <a:buClr>
                  <a:srgbClr val="222223"/>
                </a:buClr>
              </a:pPr>
              <a:t>‹#›</a:t>
            </a:fld>
            <a:endParaRPr lang="en-GB" sz="882" dirty="0">
              <a:solidFill>
                <a:srgbClr val="222223"/>
              </a:solidFill>
              <a:latin typeface="Segoe UI Light" panose="020B0502040204020203"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20" y="6912538"/>
            <a:ext cx="2285329" cy="385200"/>
          </a:xfrm>
          <a:prstGeom prst="rect">
            <a:avLst/>
          </a:prstGeom>
        </p:spPr>
      </p:pic>
    </p:spTree>
    <p:extLst>
      <p:ext uri="{BB962C8B-B14F-4D97-AF65-F5344CB8AC3E}">
        <p14:creationId xmlns:p14="http://schemas.microsoft.com/office/powerpoint/2010/main" val="32272782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ly - v5">
    <p:spTree>
      <p:nvGrpSpPr>
        <p:cNvPr id="1" name=""/>
        <p:cNvGrpSpPr/>
        <p:nvPr/>
      </p:nvGrpSpPr>
      <p:grpSpPr>
        <a:xfrm>
          <a:off x="0" y="0"/>
          <a:ext cx="0" cy="0"/>
          <a:chOff x="0" y="0"/>
          <a:chExt cx="0" cy="0"/>
        </a:xfrm>
      </p:grpSpPr>
      <p:sp>
        <p:nvSpPr>
          <p:cNvPr id="4" name="Rectangle 3"/>
          <p:cNvSpPr/>
          <p:nvPr userDrawn="1"/>
        </p:nvSpPr>
        <p:spPr bwMode="gray">
          <a:xfrm>
            <a:off x="179391" y="179389"/>
            <a:ext cx="13101023"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559" tIns="82777" rIns="165559" bIns="82777" numCol="1" spcCol="0" rtlCol="0" fromWordArt="0" anchor="ctr" anchorCtr="0" forceAA="0" compatLnSpc="1">
            <a:prstTxWarp prst="textNoShape">
              <a:avLst/>
            </a:prstTxWarp>
            <a:noAutofit/>
          </a:bodyPr>
          <a:lstStyle/>
          <a:p>
            <a:pPr algn="ctr" defTabSz="1051302">
              <a:lnSpc>
                <a:spcPct val="110000"/>
              </a:lnSpc>
              <a:spcBef>
                <a:spcPts val="2760"/>
              </a:spcBef>
              <a:buClr>
                <a:srgbClr val="222223"/>
              </a:buClr>
            </a:pPr>
            <a:endParaRPr lang="en-GB" sz="3234" dirty="0">
              <a:solidFill>
                <a:prstClr val="white"/>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5" y="5474346"/>
            <a:ext cx="12361601" cy="1167769"/>
          </a:xfrm>
        </p:spPr>
        <p:txBody>
          <a:bodyPr wrap="square" lIns="56319" tIns="28160" rIns="56319" bIns="28160">
            <a:normAutofit/>
          </a:bodyPr>
          <a:lstStyle>
            <a:lvl1pPr marL="0" indent="0">
              <a:spcBef>
                <a:spcPts val="1380"/>
              </a:spcBef>
              <a:buNone/>
              <a:defRPr sz="1911">
                <a:solidFill>
                  <a:schemeClr val="bg1"/>
                </a:solidFill>
              </a:defRPr>
            </a:lvl1pPr>
            <a:lvl2pPr marL="525652" indent="0">
              <a:buNone/>
              <a:defRPr>
                <a:solidFill>
                  <a:schemeClr val="bg1"/>
                </a:solidFill>
              </a:defRPr>
            </a:lvl2pPr>
            <a:lvl3pPr marL="1051302" indent="0">
              <a:buNone/>
              <a:defRPr>
                <a:solidFill>
                  <a:schemeClr val="bg1"/>
                </a:solidFill>
              </a:defRPr>
            </a:lvl3pPr>
            <a:lvl4pPr marL="1576954" indent="0">
              <a:buNone/>
              <a:defRPr>
                <a:solidFill>
                  <a:schemeClr val="bg1"/>
                </a:solidFill>
              </a:defRPr>
            </a:lvl4pPr>
            <a:lvl5pPr marL="2102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90"/>
            <a:ext cx="13079411" cy="3511243"/>
          </a:xfrm>
          <a:solidFill>
            <a:schemeClr val="bg1">
              <a:lumMod val="95000"/>
            </a:schemeClr>
          </a:solidFill>
        </p:spPr>
        <p:txBody>
          <a:bodyPr>
            <a:normAutofit/>
          </a:bodyPr>
          <a:lstStyle>
            <a:lvl1pPr marL="0" indent="0">
              <a:buNone/>
              <a:defRPr sz="1617" baseline="0"/>
            </a:lvl1pPr>
          </a:lstStyle>
          <a:p>
            <a:r>
              <a:rPr lang="en-GB" dirty="0"/>
              <a:t>Picture placeholder – insert image here</a:t>
            </a:r>
          </a:p>
        </p:txBody>
      </p:sp>
      <p:sp>
        <p:nvSpPr>
          <p:cNvPr id="11" name="Rectangle 6"/>
          <p:cNvSpPr/>
          <p:nvPr userDrawn="1"/>
        </p:nvSpPr>
        <p:spPr bwMode="gray">
          <a:xfrm>
            <a:off x="0" y="6"/>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31" tIns="71968" rIns="143931" bIns="71968" numCol="1" spcCol="0" rtlCol="0" fromWordArt="0" anchor="ctr" anchorCtr="0" forceAA="0" compatLnSpc="1">
            <a:prstTxWarp prst="textNoShape">
              <a:avLst/>
            </a:prstTxWarp>
            <a:noAutofit/>
          </a:bodyPr>
          <a:lstStyle/>
          <a:p>
            <a:pPr algn="ctr" defTabSz="1051302">
              <a:lnSpc>
                <a:spcPct val="110000"/>
              </a:lnSpc>
              <a:spcBef>
                <a:spcPts val="2400"/>
              </a:spcBef>
              <a:buClr>
                <a:srgbClr val="222223"/>
              </a:buClr>
            </a:pPr>
            <a:endParaRPr lang="en-GB" sz="2058" dirty="0">
              <a:solidFill>
                <a:prstClr val="white"/>
              </a:solidFill>
            </a:endParaRPr>
          </a:p>
        </p:txBody>
      </p:sp>
      <p:sp>
        <p:nvSpPr>
          <p:cNvPr id="19" name="Title 1"/>
          <p:cNvSpPr>
            <a:spLocks noGrp="1"/>
          </p:cNvSpPr>
          <p:nvPr>
            <p:ph type="ctrTitle" hasCustomPrompt="1"/>
          </p:nvPr>
        </p:nvSpPr>
        <p:spPr bwMode="gray">
          <a:xfrm>
            <a:off x="556818" y="4106181"/>
            <a:ext cx="3633741" cy="575228"/>
          </a:xfrm>
          <a:solidFill>
            <a:schemeClr val="accent3"/>
          </a:solidFill>
        </p:spPr>
        <p:txBody>
          <a:bodyPr wrap="none" lIns="56319" tIns="48965" rIns="563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49877" cy="477053"/>
          </a:xfrm>
          <a:solidFill>
            <a:schemeClr val="tx2"/>
          </a:solidFill>
        </p:spPr>
        <p:txBody>
          <a:bodyPr wrap="none" lIns="48965" tIns="0" bIns="0">
            <a:spAutoFit/>
          </a:bodyPr>
          <a:lstStyle>
            <a:lvl1pPr marL="0" indent="0">
              <a:lnSpc>
                <a:spcPts val="4099"/>
              </a:lnSpc>
              <a:spcBef>
                <a:spcPts val="600"/>
              </a:spcBef>
              <a:spcAft>
                <a:spcPts val="0"/>
              </a:spcAft>
              <a:buNone/>
              <a:defRPr sz="2793" b="1">
                <a:solidFill>
                  <a:schemeClr val="bg1"/>
                </a:solidFill>
                <a:latin typeface="+mj-lt"/>
              </a:defRPr>
            </a:lvl1pPr>
            <a:lvl2pPr marL="525652" indent="0">
              <a:buNone/>
              <a:defRPr/>
            </a:lvl2pPr>
            <a:lvl3pPr marL="1051304" indent="0">
              <a:buNone/>
              <a:defRPr/>
            </a:lvl3pPr>
            <a:lvl4pPr marL="1576956" indent="0">
              <a:buNone/>
              <a:defRPr/>
            </a:lvl4pPr>
            <a:lvl5pPr marL="2102606" indent="0">
              <a:buNone/>
              <a:defRPr/>
            </a:lvl5pPr>
          </a:lstStyle>
          <a:p>
            <a:pPr lvl="0"/>
            <a:r>
              <a:rPr lang="en-US" dirty="0"/>
              <a:t>Click to edit subtitle</a:t>
            </a:r>
          </a:p>
        </p:txBody>
      </p:sp>
      <p:sp>
        <p:nvSpPr>
          <p:cNvPr id="18" name="Rectangle 17"/>
          <p:cNvSpPr/>
          <p:nvPr userDrawn="1"/>
        </p:nvSpPr>
        <p:spPr bwMode="gray">
          <a:xfrm>
            <a:off x="0" y="3690633"/>
            <a:ext cx="13344624"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31" tIns="71968" rIns="143931" bIns="71968" numCol="1" spcCol="0" rtlCol="0" fromWordArt="0" anchor="ctr" anchorCtr="0" forceAA="0" compatLnSpc="1">
            <a:prstTxWarp prst="textNoShape">
              <a:avLst/>
            </a:prstTxWarp>
            <a:noAutofit/>
          </a:bodyPr>
          <a:lstStyle/>
          <a:p>
            <a:pPr algn="ctr" defTabSz="1051302">
              <a:lnSpc>
                <a:spcPct val="110000"/>
              </a:lnSpc>
              <a:spcBef>
                <a:spcPts val="2400"/>
              </a:spcBef>
              <a:buClr>
                <a:srgbClr val="222223"/>
              </a:buClr>
            </a:pPr>
            <a:endParaRPr lang="en-GB" sz="2058" dirty="0">
              <a:solidFill>
                <a:prstClr val="white"/>
              </a:solidFill>
            </a:endParaRPr>
          </a:p>
        </p:txBody>
      </p:sp>
      <p:sp>
        <p:nvSpPr>
          <p:cNvPr id="14" name="TextBox 13"/>
          <p:cNvSpPr txBox="1"/>
          <p:nvPr userDrawn="1"/>
        </p:nvSpPr>
        <p:spPr bwMode="gray">
          <a:xfrm>
            <a:off x="555181" y="7377954"/>
            <a:ext cx="6153433" cy="180975"/>
          </a:xfrm>
          <a:prstGeom prst="rect">
            <a:avLst/>
          </a:prstGeom>
          <a:noFill/>
        </p:spPr>
        <p:txBody>
          <a:bodyPr wrap="none" lIns="0" tIns="0" rIns="0" bIns="0" rtlCol="0" anchor="ctr">
            <a:noAutofit/>
          </a:bodyPr>
          <a:lstStyle/>
          <a:p>
            <a:pPr defTabSz="1051302"/>
            <a:r>
              <a:rPr lang="en-GB" sz="735" dirty="0">
                <a:solidFill>
                  <a:srgbClr val="222223"/>
                </a:solidFill>
              </a:rPr>
              <a:t>Document Name Here  |  Month 2016 |  Version 1  |  Public  |  Internal Use Only  |  Confidential  |  Strictly  Confidential (DELETE CLASSIFICATION)</a:t>
            </a:r>
          </a:p>
        </p:txBody>
      </p:sp>
      <p:sp>
        <p:nvSpPr>
          <p:cNvPr id="17" name="TextBox 16"/>
          <p:cNvSpPr txBox="1"/>
          <p:nvPr userDrawn="1"/>
        </p:nvSpPr>
        <p:spPr>
          <a:xfrm>
            <a:off x="12856699" y="7399657"/>
            <a:ext cx="426079" cy="137666"/>
          </a:xfrm>
          <a:prstGeom prst="rect">
            <a:avLst/>
          </a:prstGeom>
          <a:noFill/>
        </p:spPr>
        <p:txBody>
          <a:bodyPr wrap="square" lIns="0" tIns="0" rIns="0" bIns="0" rtlCol="0">
            <a:spAutoFit/>
          </a:bodyPr>
          <a:lstStyle/>
          <a:p>
            <a:pPr algn="r" defTabSz="1051302">
              <a:lnSpc>
                <a:spcPct val="110000"/>
              </a:lnSpc>
              <a:spcBef>
                <a:spcPts val="2760"/>
              </a:spcBef>
              <a:buClr>
                <a:srgbClr val="222223"/>
              </a:buClr>
            </a:pPr>
            <a:fld id="{08492756-E806-4604-9C5F-A6997CE6540C}" type="slidenum">
              <a:rPr lang="en-GB" sz="882" smtClean="0">
                <a:solidFill>
                  <a:srgbClr val="222223"/>
                </a:solidFill>
                <a:latin typeface="Segoe UI Light" panose="020B0502040204020203" pitchFamily="34" charset="0"/>
              </a:rPr>
              <a:pPr algn="r" defTabSz="1051302">
                <a:lnSpc>
                  <a:spcPct val="110000"/>
                </a:lnSpc>
                <a:spcBef>
                  <a:spcPts val="2760"/>
                </a:spcBef>
                <a:buClr>
                  <a:srgbClr val="222223"/>
                </a:buClr>
              </a:pPr>
              <a:t>‹#›</a:t>
            </a:fld>
            <a:endParaRPr lang="en-GB" sz="882" dirty="0">
              <a:solidFill>
                <a:srgbClr val="222223"/>
              </a:solidFill>
              <a:latin typeface="Segoe UI Light" panose="020B0502040204020203"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22197685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51" y="938684"/>
            <a:ext cx="3633741" cy="57522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4"/>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74" y="1632240"/>
            <a:ext cx="2433756" cy="366960"/>
          </a:xfrm>
          <a:solidFill>
            <a:schemeClr val="tx2"/>
          </a:solidFill>
        </p:spPr>
        <p:txBody>
          <a:bodyPr vert="horz" wrap="none" lIns="48965" tIns="0" rIns="48965" bIns="0" rtlCol="0" anchor="ctr">
            <a:spAutoFit/>
          </a:bodyPr>
          <a:lstStyle>
            <a:lvl1pPr>
              <a:buFontTx/>
              <a:buNone/>
              <a:defRPr lang="en-US" sz="2352" b="1" dirty="0" smtClean="0">
                <a:solidFill>
                  <a:schemeClr val="bg1"/>
                </a:solidFill>
              </a:defRPr>
            </a:lvl1pPr>
          </a:lstStyle>
          <a:p>
            <a:pPr marL="0" lvl="0" indent="0" defTabSz="913966">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41194041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90" y="179390"/>
            <a:ext cx="13101023" cy="7200899"/>
          </a:xfrm>
          <a:solidFill>
            <a:schemeClr val="tx1"/>
          </a:solidFill>
        </p:spPr>
        <p:txBody>
          <a:bodyPr>
            <a:normAutofit/>
          </a:bodyPr>
          <a:lstStyle>
            <a:lvl1pPr>
              <a:defRPr sz="1899"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8" y="4500710"/>
            <a:ext cx="6153434" cy="1377348"/>
          </a:xfrm>
        </p:spPr>
        <p:txBody>
          <a:bodyPr wrap="square" lIns="82819" tIns="41410" rIns="82819" bIns="41410">
            <a:noAutofit/>
          </a:bodyPr>
          <a:lstStyle>
            <a:lvl1pPr marL="0" indent="0">
              <a:spcBef>
                <a:spcPts val="1380"/>
              </a:spcBef>
              <a:buNone/>
              <a:defRPr sz="1899">
                <a:solidFill>
                  <a:schemeClr val="bg1"/>
                </a:solidFill>
              </a:defRPr>
            </a:lvl1pPr>
            <a:lvl2pPr marL="525775" indent="0">
              <a:buNone/>
              <a:defRPr>
                <a:solidFill>
                  <a:schemeClr val="bg1"/>
                </a:solidFill>
              </a:defRPr>
            </a:lvl2pPr>
            <a:lvl3pPr marL="1051548" indent="0">
              <a:buNone/>
              <a:defRPr>
                <a:solidFill>
                  <a:schemeClr val="bg1"/>
                </a:solidFill>
              </a:defRPr>
            </a:lvl3pPr>
            <a:lvl4pPr marL="1577322" indent="0">
              <a:buNone/>
              <a:defRPr>
                <a:solidFill>
                  <a:schemeClr val="bg1"/>
                </a:solidFill>
              </a:defRPr>
            </a:lvl4pPr>
            <a:lvl5pPr marL="2103097"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3" y="3852640"/>
            <a:ext cx="3562609" cy="491946"/>
          </a:xfrm>
          <a:solidFill>
            <a:schemeClr val="accent2"/>
          </a:solidFill>
        </p:spPr>
        <p:txBody>
          <a:bodyPr wrap="none" lIns="82819" tIns="41410" rIns="82819" bIns="41410" rtlCol="0" anchor="t">
            <a:spAutoFit/>
          </a:bodyPr>
          <a:lstStyle>
            <a:lvl1pPr marL="0" indent="0">
              <a:lnSpc>
                <a:spcPts val="3358"/>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1" y="7409183"/>
            <a:ext cx="724013" cy="109197"/>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solidFill>
              <a:latin typeface="Segoe UI Light" panose="020B0502040204020203" pitchFamily="34" charset="0"/>
            </a:endParaRPr>
          </a:p>
        </p:txBody>
      </p:sp>
      <p:sp>
        <p:nvSpPr>
          <p:cNvPr id="21" name="TextBox 20"/>
          <p:cNvSpPr txBox="1"/>
          <p:nvPr userDrawn="1"/>
        </p:nvSpPr>
        <p:spPr bwMode="gray">
          <a:xfrm>
            <a:off x="564704" y="7377943"/>
            <a:ext cx="6153434" cy="180975"/>
          </a:xfrm>
          <a:prstGeom prst="rect">
            <a:avLst/>
          </a:prstGeom>
          <a:noFill/>
        </p:spPr>
        <p:txBody>
          <a:bodyPr wrap="none" lIns="0" tIns="0" rIns="0" bIns="0" rtlCol="0" anchor="ctr">
            <a:noAutofit/>
          </a:bodyPr>
          <a:lstStyle/>
          <a:p>
            <a:r>
              <a:rPr lang="en-US" sz="700" dirty="0">
                <a:solidFill>
                  <a:schemeClr val="tx1"/>
                </a:solidFill>
                <a:latin typeface="+mn-lt"/>
              </a:rPr>
              <a:t>Surveys of the health sector in Serbia </a:t>
            </a:r>
            <a:r>
              <a:rPr lang="sr-Latn-RS" sz="700" dirty="0">
                <a:solidFill>
                  <a:schemeClr val="tx1"/>
                </a:solidFill>
                <a:latin typeface="+mn-lt"/>
              </a:rPr>
              <a:t>| March 2021 | © 2021 Ipsos. All rights reserved. </a:t>
            </a:r>
          </a:p>
        </p:txBody>
      </p:sp>
      <p:sp>
        <p:nvSpPr>
          <p:cNvPr id="3" name="Text Placeholder 2"/>
          <p:cNvSpPr>
            <a:spLocks noGrp="1" noChangeAspect="1"/>
          </p:cNvSpPr>
          <p:nvPr>
            <p:ph type="body" sz="quarter" idx="12" hasCustomPrompt="1"/>
          </p:nvPr>
        </p:nvSpPr>
        <p:spPr>
          <a:xfrm>
            <a:off x="575337" y="1649375"/>
            <a:ext cx="3071897" cy="684913"/>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4999" b="1" baseline="0" dirty="0" smtClean="0">
                <a:solidFill>
                  <a:schemeClr val="bg1"/>
                </a:solidFill>
                <a:latin typeface="+mj-lt"/>
              </a:defRPr>
            </a:lvl1pPr>
          </a:lstStyle>
          <a:p>
            <a:pPr marL="0" lvl="0" indent="0">
              <a:lnSpc>
                <a:spcPts val="4099"/>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5433"/>
            <a:ext cx="3426930" cy="679078"/>
          </a:xfrm>
          <a:solidFill>
            <a:schemeClr val="accent3"/>
          </a:solidFill>
        </p:spPr>
        <p:txBody>
          <a:bodyPr vert="horz" wrap="none" lIns="82819" tIns="144000" rIns="82819" bIns="0" rtlCol="0" anchor="ctr">
            <a:spAutoFit/>
          </a:bodyPr>
          <a:lstStyle>
            <a:lvl1pPr>
              <a:lnSpc>
                <a:spcPct val="100000"/>
              </a:lnSpc>
              <a:buFontTx/>
              <a:buNone/>
              <a:defRPr lang="en-US" sz="4799" b="1" baseline="0" dirty="0" smtClean="0">
                <a:solidFill>
                  <a:schemeClr val="bg1"/>
                </a:solidFill>
                <a:latin typeface="+mj-lt"/>
              </a:defRPr>
            </a:lvl1pPr>
          </a:lstStyle>
          <a:p>
            <a:pPr marL="0" lvl="0" indent="0">
              <a:lnSpc>
                <a:spcPts val="4099"/>
              </a:lnSpc>
              <a:spcBef>
                <a:spcPts val="0"/>
              </a:spcBef>
              <a:spcAft>
                <a:spcPts val="0"/>
              </a:spcAft>
              <a:buFontTx/>
              <a:buNone/>
            </a:pPr>
            <a:r>
              <a:rPr lang="en-US" dirty="0"/>
              <a:t>Cover page</a:t>
            </a:r>
          </a:p>
        </p:txBody>
      </p:sp>
      <p:pic>
        <p:nvPicPr>
          <p:cNvPr id="10" name="Picture 9">
            <a:extLst>
              <a:ext uri="{FF2B5EF4-FFF2-40B4-BE49-F238E27FC236}">
                <a16:creationId xmlns:a16="http://schemas.microsoft.com/office/drawing/2014/main" id="{E3A454A9-CEEE-42F3-95C6-232EF83BB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704" y="6588964"/>
            <a:ext cx="631083" cy="576044"/>
          </a:xfrm>
          <a:prstGeom prst="rect">
            <a:avLst/>
          </a:prstGeom>
        </p:spPr>
      </p:pic>
      <p:pic>
        <p:nvPicPr>
          <p:cNvPr id="13" name="Picture 12">
            <a:extLst>
              <a:ext uri="{FF2B5EF4-FFF2-40B4-BE49-F238E27FC236}">
                <a16:creationId xmlns:a16="http://schemas.microsoft.com/office/drawing/2014/main" id="{40260253-652C-4587-B690-67A5527CFC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1227" y="6691059"/>
            <a:ext cx="3353092" cy="487722"/>
          </a:xfrm>
          <a:prstGeom prst="rect">
            <a:avLst/>
          </a:prstGeom>
        </p:spPr>
      </p:pic>
    </p:spTree>
    <p:extLst>
      <p:ext uri="{BB962C8B-B14F-4D97-AF65-F5344CB8AC3E}">
        <p14:creationId xmlns:p14="http://schemas.microsoft.com/office/powerpoint/2010/main" val="38012684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8" y="4105790"/>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22" tIns="82811" rIns="165622" bIns="82811" numCol="1" spcCol="0" rtlCol="0" fromWordArt="0" anchor="ctr" anchorCtr="0" forceAA="0" compatLnSpc="1">
            <a:prstTxWarp prst="textNoShape">
              <a:avLst/>
            </a:prstTxWarp>
            <a:noAutofit/>
          </a:bodyPr>
          <a:lstStyle/>
          <a:p>
            <a:pPr algn="ctr" defTabSz="1051702">
              <a:lnSpc>
                <a:spcPct val="110000"/>
              </a:lnSpc>
              <a:spcBef>
                <a:spcPts val="2760"/>
              </a:spcBef>
              <a:buClr>
                <a:srgbClr val="222223"/>
              </a:buClr>
            </a:pPr>
            <a:endParaRPr lang="en-GB" sz="3234" dirty="0">
              <a:solidFill>
                <a:prstClr val="white"/>
              </a:solidFill>
              <a:latin typeface="Segoe UI Light" panose="020B0502040204020203" pitchFamily="34" charset="0"/>
            </a:endParaRPr>
          </a:p>
        </p:txBody>
      </p:sp>
      <p:sp>
        <p:nvSpPr>
          <p:cNvPr id="2" name="Title 1"/>
          <p:cNvSpPr>
            <a:spLocks noGrp="1"/>
          </p:cNvSpPr>
          <p:nvPr>
            <p:ph type="title" hasCustomPrompt="1"/>
          </p:nvPr>
        </p:nvSpPr>
        <p:spPr bwMode="gray">
          <a:xfrm>
            <a:off x="837934" y="2036332"/>
            <a:ext cx="11763919" cy="647887"/>
          </a:xfrm>
          <a:noFill/>
        </p:spPr>
        <p:txBody>
          <a:bodyPr wrap="square" anchor="ctr"/>
          <a:lstStyle>
            <a:lvl1pPr>
              <a:defRPr sz="6173"/>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6"/>
            <a:ext cx="13073474" cy="3101788"/>
          </a:xfrm>
          <a:solidFill>
            <a:schemeClr val="bg1">
              <a:lumMod val="85000"/>
            </a:schemeClr>
          </a:solidFill>
        </p:spPr>
        <p:txBody>
          <a:bodyPr/>
          <a:lstStyle>
            <a:lvl1pPr marL="0" indent="0">
              <a:buNone/>
              <a:defRPr sz="1617" baseline="0"/>
            </a:lvl1pPr>
          </a:lstStyle>
          <a:p>
            <a:r>
              <a:rPr lang="en-GB" dirty="0"/>
              <a:t>Click to insert image</a:t>
            </a:r>
          </a:p>
        </p:txBody>
      </p:sp>
      <p:sp>
        <p:nvSpPr>
          <p:cNvPr id="10" name="Rectangle 6"/>
          <p:cNvSpPr/>
          <p:nvPr userDrawn="1"/>
        </p:nvSpPr>
        <p:spPr bwMode="gray">
          <a:xfrm>
            <a:off x="0" y="6"/>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85" tIns="71993" rIns="143985" bIns="71993" numCol="1" spcCol="0" rtlCol="0" fromWordArt="0" anchor="ctr" anchorCtr="0" forceAA="0" compatLnSpc="1">
            <a:prstTxWarp prst="textNoShape">
              <a:avLst/>
            </a:prstTxWarp>
            <a:noAutofit/>
          </a:bodyPr>
          <a:lstStyle/>
          <a:p>
            <a:pPr algn="ctr" defTabSz="1051702">
              <a:lnSpc>
                <a:spcPct val="110000"/>
              </a:lnSpc>
              <a:spcBef>
                <a:spcPts val="2400"/>
              </a:spcBef>
              <a:buClr>
                <a:srgbClr val="222223"/>
              </a:buClr>
            </a:pPr>
            <a:endParaRPr lang="en-GB" sz="2058" dirty="0">
              <a:solidFill>
                <a:prstClr val="white"/>
              </a:solidFill>
            </a:endParaRPr>
          </a:p>
        </p:txBody>
      </p:sp>
      <p:sp>
        <p:nvSpPr>
          <p:cNvPr id="12" name="TextBox 11"/>
          <p:cNvSpPr txBox="1"/>
          <p:nvPr userDrawn="1"/>
        </p:nvSpPr>
        <p:spPr bwMode="gray">
          <a:xfrm>
            <a:off x="539678" y="7380297"/>
            <a:ext cx="7412189" cy="156981"/>
          </a:xfrm>
          <a:prstGeom prst="rect">
            <a:avLst/>
          </a:prstGeom>
          <a:noFill/>
        </p:spPr>
        <p:txBody>
          <a:bodyPr wrap="none" lIns="0" tIns="0" rIns="0" bIns="0" rtlCol="0" anchor="ctr">
            <a:noAutofit/>
          </a:bodyPr>
          <a:lstStyle/>
          <a:p>
            <a:pPr defTabSz="1051702"/>
            <a:r>
              <a:rPr lang="en-US" sz="735" dirty="0">
                <a:solidFill>
                  <a:srgbClr val="222223"/>
                </a:solidFill>
              </a:rPr>
              <a:t>Surveys of Survey of environmental protection in Serbia , November</a:t>
            </a:r>
            <a:r>
              <a:rPr lang="sr-Latn-RS" sz="735" dirty="0">
                <a:solidFill>
                  <a:srgbClr val="222223"/>
                </a:solidFill>
              </a:rPr>
              <a:t> 2021</a:t>
            </a:r>
            <a:endParaRPr lang="en-GB" sz="735" dirty="0">
              <a:solidFill>
                <a:srgbClr val="222223"/>
              </a:solidFill>
            </a:endParaRPr>
          </a:p>
        </p:txBody>
      </p:sp>
      <p:sp>
        <p:nvSpPr>
          <p:cNvPr id="16" name="TextBox 15"/>
          <p:cNvSpPr txBox="1"/>
          <p:nvPr userDrawn="1"/>
        </p:nvSpPr>
        <p:spPr>
          <a:xfrm>
            <a:off x="12856693" y="7399657"/>
            <a:ext cx="426079" cy="137666"/>
          </a:xfrm>
          <a:prstGeom prst="rect">
            <a:avLst/>
          </a:prstGeom>
          <a:noFill/>
        </p:spPr>
        <p:txBody>
          <a:bodyPr wrap="square" lIns="0" tIns="0" rIns="0" bIns="0" rtlCol="0">
            <a:spAutoFit/>
          </a:bodyPr>
          <a:lstStyle/>
          <a:p>
            <a:pPr algn="r" defTabSz="1051702">
              <a:lnSpc>
                <a:spcPct val="110000"/>
              </a:lnSpc>
              <a:spcBef>
                <a:spcPts val="2760"/>
              </a:spcBef>
              <a:buClr>
                <a:srgbClr val="222223"/>
              </a:buClr>
            </a:pPr>
            <a:fld id="{08492756-E806-4604-9C5F-A6997CE6540C}" type="slidenum">
              <a:rPr lang="en-GB" sz="882" smtClean="0">
                <a:solidFill>
                  <a:srgbClr val="222223"/>
                </a:solidFill>
                <a:latin typeface="Segoe UI Light" panose="020B0502040204020203" pitchFamily="34" charset="0"/>
              </a:rPr>
              <a:pPr algn="r" defTabSz="1051702">
                <a:lnSpc>
                  <a:spcPct val="110000"/>
                </a:lnSpc>
                <a:spcBef>
                  <a:spcPts val="2760"/>
                </a:spcBef>
                <a:buClr>
                  <a:srgbClr val="222223"/>
                </a:buClr>
              </a:pPr>
              <a:t>‹#›</a:t>
            </a:fld>
            <a:endParaRPr lang="en-GB" sz="882" dirty="0">
              <a:solidFill>
                <a:srgbClr val="222223"/>
              </a:solidFill>
              <a:latin typeface="Segoe UI Light" panose="020B0502040204020203"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41352256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2"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07" tIns="82804" rIns="165607" bIns="82804" numCol="1" spcCol="0" rtlCol="0" fromWordArt="0" anchor="ctr" anchorCtr="0" forceAA="0" compatLnSpc="1">
            <a:prstTxWarp prst="textNoShape">
              <a:avLst/>
            </a:prstTxWarp>
            <a:noAutofit/>
          </a:bodyPr>
          <a:lstStyle/>
          <a:p>
            <a:pPr algn="ctr">
              <a:lnSpc>
                <a:spcPct val="110000"/>
              </a:lnSpc>
              <a:spcBef>
                <a:spcPts val="2759"/>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44420"/>
            <a:ext cx="11763919" cy="831709"/>
          </a:xfrm>
          <a:noFill/>
        </p:spPr>
        <p:txBody>
          <a:bodyPr wrap="square" anchor="ctr"/>
          <a:lstStyle>
            <a:lvl1pPr>
              <a:lnSpc>
                <a:spcPts val="6098"/>
              </a:lnSpc>
              <a:defRPr sz="6198"/>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4"/>
            <a:ext cx="4212000" cy="3149416"/>
          </a:xfrm>
          <a:solidFill>
            <a:schemeClr val="accent5"/>
          </a:solidFill>
        </p:spPr>
        <p:txBody>
          <a:bodyPr/>
          <a:lstStyle>
            <a:lvl1pPr marL="0" indent="0">
              <a:buNone/>
              <a:defRPr sz="1799"/>
            </a:lvl1pPr>
          </a:lstStyle>
          <a:p>
            <a:r>
              <a:rPr lang="en-GB" dirty="0"/>
              <a:t>Click to insert image</a:t>
            </a:r>
          </a:p>
        </p:txBody>
      </p:sp>
      <p:sp>
        <p:nvSpPr>
          <p:cNvPr id="28" name="Picture Placeholder 21"/>
          <p:cNvSpPr>
            <a:spLocks noGrp="1"/>
          </p:cNvSpPr>
          <p:nvPr>
            <p:ph type="pic" sz="quarter" idx="11" hasCustomPrompt="1"/>
          </p:nvPr>
        </p:nvSpPr>
        <p:spPr>
          <a:xfrm>
            <a:off x="4618578" y="4218434"/>
            <a:ext cx="4212000" cy="3149416"/>
          </a:xfrm>
          <a:solidFill>
            <a:schemeClr val="accent5"/>
          </a:solidFill>
        </p:spPr>
        <p:txBody>
          <a:bodyPr/>
          <a:lstStyle>
            <a:lvl1pPr marL="0" indent="0">
              <a:buNone/>
              <a:defRPr sz="1799"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4"/>
            <a:ext cx="4212000" cy="3149416"/>
          </a:xfrm>
          <a:solidFill>
            <a:schemeClr val="accent5"/>
          </a:solidFill>
        </p:spPr>
        <p:txBody>
          <a:bodyPr/>
          <a:lstStyle>
            <a:lvl1pPr marL="0" indent="0">
              <a:buNone/>
              <a:defRPr sz="1799"/>
            </a:lvl1pPr>
          </a:lstStyle>
          <a:p>
            <a:r>
              <a:rPr lang="en-GB" dirty="0"/>
              <a:t>Click to insert image</a:t>
            </a:r>
          </a:p>
        </p:txBody>
      </p:sp>
      <p:sp>
        <p:nvSpPr>
          <p:cNvPr id="10" name="TextBox 9"/>
          <p:cNvSpPr txBox="1"/>
          <p:nvPr userDrawn="1"/>
        </p:nvSpPr>
        <p:spPr>
          <a:xfrm>
            <a:off x="12556401" y="7338408"/>
            <a:ext cx="724013" cy="192812"/>
          </a:xfrm>
          <a:prstGeom prst="rect">
            <a:avLst/>
          </a:prstGeom>
          <a:noFill/>
        </p:spPr>
        <p:txBody>
          <a:bodyPr wrap="square" lIns="82804" tIns="41403" rIns="82804" bIns="41403" rtlCol="0">
            <a:spAutoFit/>
          </a:bodyPr>
          <a:lstStyle/>
          <a:p>
            <a:pPr algn="r">
              <a:lnSpc>
                <a:spcPct val="110000"/>
              </a:lnSpc>
              <a:spcBef>
                <a:spcPts val="2759"/>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8" name="TextBox 17"/>
          <p:cNvSpPr txBox="1"/>
          <p:nvPr userDrawn="1"/>
        </p:nvSpPr>
        <p:spPr>
          <a:xfrm>
            <a:off x="12556401" y="7409182"/>
            <a:ext cx="724013" cy="109197"/>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4" y="7380289"/>
            <a:ext cx="4896000" cy="180975"/>
          </a:xfrm>
          <a:prstGeom prst="rect">
            <a:avLst/>
          </a:prstGeom>
          <a:noFill/>
        </p:spPr>
        <p:txBody>
          <a:bodyPr wrap="none" lIns="0" tIns="0" rIns="0" bIns="0" rtlCol="0" anchor="ctr">
            <a:noAutofit/>
          </a:bodyPr>
          <a:lstStyle/>
          <a:p>
            <a:pPr marL="0" marR="0" lvl="0" indent="0" algn="l" defTabSz="1342271" rtl="0" eaLnBrk="1" fontAlgn="auto" latinLnBrk="0" hangingPunct="1">
              <a:lnSpc>
                <a:spcPct val="100000"/>
              </a:lnSpc>
              <a:spcBef>
                <a:spcPts val="0"/>
              </a:spcBef>
              <a:spcAft>
                <a:spcPts val="0"/>
              </a:spcAft>
              <a:buClrTx/>
              <a:buSzTx/>
              <a:buFontTx/>
              <a:buNone/>
              <a:tabLst/>
              <a:defRPr/>
            </a:pPr>
            <a:r>
              <a:rPr lang="en-US" sz="588" dirty="0">
                <a:solidFill>
                  <a:srgbClr val="222223"/>
                </a:solidFill>
              </a:rPr>
              <a:t>Surveys of the health sector in Serbia </a:t>
            </a:r>
            <a:r>
              <a:rPr lang="en-GB" sz="588" dirty="0">
                <a:solidFill>
                  <a:srgbClr val="222223"/>
                </a:solidFill>
              </a:rPr>
              <a:t>| </a:t>
            </a:r>
            <a:r>
              <a:rPr lang="sr-Latn-RS" sz="588" dirty="0">
                <a:solidFill>
                  <a:srgbClr val="222223"/>
                </a:solidFill>
              </a:rPr>
              <a:t>March 2021</a:t>
            </a:r>
            <a:r>
              <a:rPr lang="sr-Latn-RS" sz="700" dirty="0">
                <a:solidFill>
                  <a:schemeClr val="tx1"/>
                </a:solidFill>
                <a:latin typeface="Segoe UI Light" panose="020B0502040204020203" pitchFamily="34" charset="0"/>
              </a:rPr>
              <a:t>. </a:t>
            </a:r>
          </a:p>
        </p:txBody>
      </p:sp>
      <p:sp>
        <p:nvSpPr>
          <p:cNvPr id="14" name="TextBox 13"/>
          <p:cNvSpPr txBox="1"/>
          <p:nvPr userDrawn="1"/>
        </p:nvSpPr>
        <p:spPr>
          <a:xfrm>
            <a:off x="572354" y="7240532"/>
            <a:ext cx="940963" cy="109197"/>
          </a:xfrm>
          <a:prstGeom prst="rect">
            <a:avLst/>
          </a:prstGeom>
          <a:noFill/>
        </p:spPr>
        <p:txBody>
          <a:bodyPr wrap="none" lIns="0" tIns="0" rIns="0" bIns="0" rtlCol="0">
            <a:spAutoFit/>
          </a:bodyPr>
          <a:lstStyle/>
          <a:p>
            <a:pPr>
              <a:lnSpc>
                <a:spcPct val="110000"/>
              </a:lnSpc>
              <a:spcBef>
                <a:spcPts val="2399"/>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730230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07" tIns="82804" rIns="165607" bIns="82804" numCol="1" spcCol="0" rtlCol="0" fromWordArt="0" anchor="ctr" anchorCtr="0" forceAA="0" compatLnSpc="1">
            <a:prstTxWarp prst="textNoShape">
              <a:avLst/>
            </a:prstTxWarp>
            <a:noAutofit/>
          </a:bodyPr>
          <a:lstStyle/>
          <a:p>
            <a:pPr algn="ctr">
              <a:lnSpc>
                <a:spcPct val="110000"/>
              </a:lnSpc>
              <a:spcBef>
                <a:spcPts val="2759"/>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2048391"/>
            <a:ext cx="11763919" cy="623768"/>
          </a:xfrm>
          <a:noFill/>
        </p:spPr>
        <p:txBody>
          <a:bodyPr wrap="square" anchor="ctr"/>
          <a:lstStyle>
            <a:lvl1pPr>
              <a:defRPr sz="6198"/>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7"/>
            <a:ext cx="6442519" cy="3150000"/>
          </a:xfrm>
          <a:solidFill>
            <a:schemeClr val="bg1">
              <a:lumMod val="95000"/>
            </a:schemeClr>
          </a:solidFill>
        </p:spPr>
        <p:txBody>
          <a:bodyPr/>
          <a:lstStyle>
            <a:lvl1pPr marL="0" indent="0">
              <a:buNone/>
              <a:defRPr sz="1599" baseline="0"/>
            </a:lvl1pPr>
          </a:lstStyle>
          <a:p>
            <a:r>
              <a:rPr lang="en-GB" dirty="0"/>
              <a:t>Click to insert image</a:t>
            </a:r>
          </a:p>
        </p:txBody>
      </p:sp>
      <p:sp>
        <p:nvSpPr>
          <p:cNvPr id="9" name="TextBox 8"/>
          <p:cNvSpPr txBox="1"/>
          <p:nvPr userDrawn="1"/>
        </p:nvSpPr>
        <p:spPr>
          <a:xfrm>
            <a:off x="12556401" y="7338408"/>
            <a:ext cx="724013" cy="192812"/>
          </a:xfrm>
          <a:prstGeom prst="rect">
            <a:avLst/>
          </a:prstGeom>
          <a:noFill/>
        </p:spPr>
        <p:txBody>
          <a:bodyPr wrap="square" lIns="82804" tIns="41403" rIns="82804" bIns="41403" rtlCol="0">
            <a:spAutoFit/>
          </a:bodyPr>
          <a:lstStyle/>
          <a:p>
            <a:pPr algn="r">
              <a:lnSpc>
                <a:spcPct val="110000"/>
              </a:lnSpc>
              <a:spcBef>
                <a:spcPts val="2759"/>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60" y="4223797"/>
            <a:ext cx="6443171" cy="3150000"/>
          </a:xfrm>
          <a:solidFill>
            <a:schemeClr val="bg1">
              <a:lumMod val="95000"/>
            </a:schemeClr>
          </a:solidFill>
        </p:spPr>
        <p:txBody>
          <a:bodyPr/>
          <a:lstStyle>
            <a:lvl1pPr marL="0" indent="0">
              <a:buNone/>
              <a:defRPr sz="1599"/>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7" name="TextBox 16"/>
          <p:cNvSpPr txBox="1"/>
          <p:nvPr userDrawn="1"/>
        </p:nvSpPr>
        <p:spPr>
          <a:xfrm>
            <a:off x="12556401" y="7409182"/>
            <a:ext cx="724013" cy="109197"/>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4" y="7380289"/>
            <a:ext cx="4896000" cy="180975"/>
          </a:xfrm>
          <a:prstGeom prst="rect">
            <a:avLst/>
          </a:prstGeom>
          <a:noFill/>
        </p:spPr>
        <p:txBody>
          <a:bodyPr wrap="none" lIns="0" tIns="0" rIns="0" bIns="0" rtlCol="0" anchor="ctr">
            <a:noAutofit/>
          </a:bodyPr>
          <a:lstStyle/>
          <a:p>
            <a:pPr marL="0" marR="0" lvl="0" indent="0" algn="l" defTabSz="1342271" rtl="0" eaLnBrk="1" fontAlgn="auto" latinLnBrk="0" hangingPunct="1">
              <a:lnSpc>
                <a:spcPct val="100000"/>
              </a:lnSpc>
              <a:spcBef>
                <a:spcPts val="0"/>
              </a:spcBef>
              <a:spcAft>
                <a:spcPts val="0"/>
              </a:spcAft>
              <a:buClrTx/>
              <a:buSzTx/>
              <a:buFontTx/>
              <a:buNone/>
              <a:tabLst/>
              <a:defRPr/>
            </a:pPr>
            <a:r>
              <a:rPr lang="en-US" sz="588" dirty="0">
                <a:solidFill>
                  <a:srgbClr val="222223"/>
                </a:solidFill>
              </a:rPr>
              <a:t>Surveys of the ecology in Serbia </a:t>
            </a:r>
            <a:r>
              <a:rPr lang="en-GB" sz="588" dirty="0">
                <a:solidFill>
                  <a:srgbClr val="222223"/>
                </a:solidFill>
              </a:rPr>
              <a:t>| </a:t>
            </a:r>
            <a:r>
              <a:rPr lang="en-US" sz="588" dirty="0">
                <a:solidFill>
                  <a:srgbClr val="222223"/>
                </a:solidFill>
              </a:rPr>
              <a:t>November </a:t>
            </a:r>
            <a:r>
              <a:rPr lang="sr-Latn-RS" sz="588" dirty="0">
                <a:solidFill>
                  <a:srgbClr val="222223"/>
                </a:solidFill>
              </a:rPr>
              <a:t>2021</a:t>
            </a:r>
            <a:r>
              <a:rPr lang="en-GB" sz="700" dirty="0">
                <a:solidFill>
                  <a:schemeClr val="tx1"/>
                </a:solidFill>
                <a:latin typeface="Segoe UI Light" panose="020B0502040204020203" pitchFamily="34" charset="0"/>
              </a:rPr>
              <a:t>)</a:t>
            </a:r>
          </a:p>
        </p:txBody>
      </p:sp>
      <p:sp>
        <p:nvSpPr>
          <p:cNvPr id="14" name="TextBox 13"/>
          <p:cNvSpPr txBox="1"/>
          <p:nvPr userDrawn="1"/>
        </p:nvSpPr>
        <p:spPr>
          <a:xfrm>
            <a:off x="572353" y="7240532"/>
            <a:ext cx="936154" cy="109197"/>
          </a:xfrm>
          <a:prstGeom prst="rect">
            <a:avLst/>
          </a:prstGeom>
          <a:noFill/>
        </p:spPr>
        <p:txBody>
          <a:bodyPr wrap="none" lIns="0" tIns="0" rIns="0" bIns="0" rtlCol="0">
            <a:spAutoFit/>
          </a:bodyPr>
          <a:lstStyle/>
          <a:p>
            <a:pPr>
              <a:lnSpc>
                <a:spcPct val="110000"/>
              </a:lnSpc>
              <a:spcBef>
                <a:spcPts val="2399"/>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95062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2" y="4105788"/>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07" tIns="82804" rIns="165607" bIns="82804" numCol="1" spcCol="0" rtlCol="0" fromWordArt="0" anchor="ctr" anchorCtr="0" forceAA="0" compatLnSpc="1">
            <a:prstTxWarp prst="textNoShape">
              <a:avLst/>
            </a:prstTxWarp>
            <a:noAutofit/>
          </a:bodyPr>
          <a:lstStyle/>
          <a:p>
            <a:pPr algn="ctr">
              <a:lnSpc>
                <a:spcPct val="110000"/>
              </a:lnSpc>
              <a:spcBef>
                <a:spcPts val="2759"/>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2048391"/>
            <a:ext cx="11763919" cy="623768"/>
          </a:xfrm>
          <a:noFill/>
        </p:spPr>
        <p:txBody>
          <a:bodyPr wrap="square" anchor="ctr"/>
          <a:lstStyle>
            <a:lvl1pPr>
              <a:defRPr sz="6198"/>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5"/>
            <a:ext cx="13073474" cy="3101788"/>
          </a:xfrm>
          <a:solidFill>
            <a:schemeClr val="bg1">
              <a:lumMod val="85000"/>
            </a:schemeClr>
          </a:solidFill>
        </p:spPr>
        <p:txBody>
          <a:bodyPr/>
          <a:lstStyle>
            <a:lvl1pPr marL="0" indent="0">
              <a:buNone/>
              <a:defRPr sz="1599" baseline="0"/>
            </a:lvl1pPr>
          </a:lstStyle>
          <a:p>
            <a:r>
              <a:rPr lang="en-GB" dirty="0"/>
              <a:t>Click to insert image</a:t>
            </a:r>
          </a:p>
        </p:txBody>
      </p:sp>
      <p:sp>
        <p:nvSpPr>
          <p:cNvPr id="8" name="TextBox 7"/>
          <p:cNvSpPr txBox="1"/>
          <p:nvPr userDrawn="1"/>
        </p:nvSpPr>
        <p:spPr>
          <a:xfrm>
            <a:off x="12556401" y="7338408"/>
            <a:ext cx="724013" cy="192812"/>
          </a:xfrm>
          <a:prstGeom prst="rect">
            <a:avLst/>
          </a:prstGeom>
          <a:noFill/>
        </p:spPr>
        <p:txBody>
          <a:bodyPr wrap="square" lIns="82804" tIns="41403" rIns="82804" bIns="41403" rtlCol="0">
            <a:spAutoFit/>
          </a:bodyPr>
          <a:lstStyle/>
          <a:p>
            <a:pPr algn="r">
              <a:lnSpc>
                <a:spcPct val="110000"/>
              </a:lnSpc>
              <a:spcBef>
                <a:spcPts val="2759"/>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4" name="TextBox 13"/>
          <p:cNvSpPr txBox="1"/>
          <p:nvPr userDrawn="1"/>
        </p:nvSpPr>
        <p:spPr>
          <a:xfrm>
            <a:off x="12556401" y="7409182"/>
            <a:ext cx="724013" cy="109197"/>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4" y="7380289"/>
            <a:ext cx="4896000" cy="180975"/>
          </a:xfrm>
          <a:prstGeom prst="rect">
            <a:avLst/>
          </a:prstGeom>
          <a:noFill/>
        </p:spPr>
        <p:txBody>
          <a:bodyPr wrap="none" lIns="0" tIns="0" rIns="0" bIns="0" rtlCol="0" anchor="ctr">
            <a:noAutofit/>
          </a:bodyPr>
          <a:lstStyle/>
          <a:p>
            <a:pPr marL="0" marR="0" lvl="0" indent="0" algn="l" defTabSz="1051548" rtl="0" eaLnBrk="1" fontAlgn="auto" latinLnBrk="0" hangingPunct="1">
              <a:lnSpc>
                <a:spcPct val="100000"/>
              </a:lnSpc>
              <a:spcBef>
                <a:spcPts val="0"/>
              </a:spcBef>
              <a:spcAft>
                <a:spcPts val="0"/>
              </a:spcAft>
              <a:buClrTx/>
              <a:buSzTx/>
              <a:buFontTx/>
              <a:buNone/>
              <a:tabLst/>
              <a:defRPr/>
            </a:pPr>
            <a:r>
              <a:rPr lang="en-US" sz="588" dirty="0">
                <a:solidFill>
                  <a:srgbClr val="222223"/>
                </a:solidFill>
              </a:rPr>
              <a:t>Surveys of the health sector in Serbia </a:t>
            </a:r>
            <a:r>
              <a:rPr lang="en-GB" sz="588" dirty="0">
                <a:solidFill>
                  <a:srgbClr val="222223"/>
                </a:solidFill>
              </a:rPr>
              <a:t>| </a:t>
            </a:r>
            <a:r>
              <a:rPr lang="sr-Latn-RS" sz="588" dirty="0">
                <a:solidFill>
                  <a:srgbClr val="222223"/>
                </a:solidFill>
              </a:rPr>
              <a:t>March 2021</a:t>
            </a:r>
            <a:r>
              <a:rPr lang="sr-Latn-RS" sz="700" dirty="0">
                <a:solidFill>
                  <a:schemeClr val="tx1"/>
                </a:solidFill>
                <a:latin typeface="Segoe UI Light" panose="020B0502040204020203" pitchFamily="34" charset="0"/>
              </a:rPr>
              <a:t>. </a:t>
            </a:r>
          </a:p>
        </p:txBody>
      </p:sp>
      <p:sp>
        <p:nvSpPr>
          <p:cNvPr id="13" name="TextBox 12"/>
          <p:cNvSpPr txBox="1"/>
          <p:nvPr userDrawn="1"/>
        </p:nvSpPr>
        <p:spPr>
          <a:xfrm>
            <a:off x="572353" y="7240532"/>
            <a:ext cx="916918" cy="109197"/>
          </a:xfrm>
          <a:prstGeom prst="rect">
            <a:avLst/>
          </a:prstGeom>
          <a:noFill/>
        </p:spPr>
        <p:txBody>
          <a:bodyPr wrap="none" lIns="0" tIns="0" rIns="0" bIns="0" rtlCol="0">
            <a:spAutoFit/>
          </a:bodyPr>
          <a:lstStyle/>
          <a:p>
            <a:pPr>
              <a:lnSpc>
                <a:spcPct val="110000"/>
              </a:lnSpc>
              <a:spcBef>
                <a:spcPts val="2399"/>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01942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itle 1"/>
          <p:cNvSpPr>
            <a:spLocks noGrp="1"/>
          </p:cNvSpPr>
          <p:nvPr>
            <p:ph type="ctrTitle" hasCustomPrompt="1"/>
          </p:nvPr>
        </p:nvSpPr>
        <p:spPr bwMode="gray">
          <a:xfrm>
            <a:off x="712596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6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B71A59ED-C2D3-497B-8F6B-4AF60AED9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969" y="6470525"/>
            <a:ext cx="631083" cy="576043"/>
          </a:xfrm>
          <a:prstGeom prst="rect">
            <a:avLst/>
          </a:prstGeom>
        </p:spPr>
      </p:pic>
      <p:pic>
        <p:nvPicPr>
          <p:cNvPr id="17" name="Picture 16">
            <a:extLst>
              <a:ext uri="{FF2B5EF4-FFF2-40B4-BE49-F238E27FC236}">
                <a16:creationId xmlns:a16="http://schemas.microsoft.com/office/drawing/2014/main" id="{B7BDAE7A-8964-449F-8D0B-84B676085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494" y="6572619"/>
            <a:ext cx="3353091" cy="487722"/>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3"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04" algn="l"/>
              </a:tabLst>
              <a:defRPr sz="2099" baseline="0">
                <a:solidFill>
                  <a:schemeClr val="bg1"/>
                </a:solidFill>
                <a:latin typeface="+mn-lt"/>
              </a:defRPr>
            </a:lvl1pPr>
            <a:lvl2pPr marL="525775" indent="0">
              <a:buNone/>
              <a:defRPr>
                <a:solidFill>
                  <a:schemeClr val="bg1"/>
                </a:solidFill>
              </a:defRPr>
            </a:lvl2pPr>
            <a:lvl3pPr marL="1051548" indent="0">
              <a:buNone/>
              <a:defRPr>
                <a:solidFill>
                  <a:schemeClr val="bg1"/>
                </a:solidFill>
              </a:defRPr>
            </a:lvl3pPr>
            <a:lvl4pPr marL="1577322" indent="0">
              <a:buNone/>
              <a:defRPr>
                <a:solidFill>
                  <a:schemeClr val="bg1"/>
                </a:solidFill>
              </a:defRPr>
            </a:lvl4pPr>
            <a:lvl5pPr marL="2103097"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3"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61" tIns="52579" rIns="105161" bIns="52579" numCol="1" anchor="t" anchorCtr="0" compatLnSpc="1">
            <a:prstTxWarp prst="textNoShape">
              <a:avLst/>
            </a:prstTxWarp>
          </a:bodyPr>
          <a:lstStyle/>
          <a:p>
            <a:endParaRPr lang="en-GB" sz="1799" dirty="0">
              <a:latin typeface="+mn-lt"/>
            </a:endParaRPr>
          </a:p>
        </p:txBody>
      </p:sp>
      <p:sp>
        <p:nvSpPr>
          <p:cNvPr id="160" name="Freeform 11"/>
          <p:cNvSpPr>
            <a:spLocks noChangeAspect="1" noEditPoints="1"/>
          </p:cNvSpPr>
          <p:nvPr userDrawn="1"/>
        </p:nvSpPr>
        <p:spPr bwMode="auto">
          <a:xfrm>
            <a:off x="702552"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61" tIns="52579" rIns="105161" bIns="52579" numCol="1" anchor="t" anchorCtr="0" compatLnSpc="1">
            <a:prstTxWarp prst="textNoShape">
              <a:avLst/>
            </a:prstTxWarp>
          </a:bodyPr>
          <a:lstStyle/>
          <a:p>
            <a:endParaRPr lang="en-GB" sz="1799" dirty="0">
              <a:latin typeface="+mn-lt"/>
            </a:endParaRPr>
          </a:p>
        </p:txBody>
      </p:sp>
      <p:sp>
        <p:nvSpPr>
          <p:cNvPr id="29" name="TextBox 28">
            <a:hlinkClick r:id="rId2"/>
          </p:cNvPr>
          <p:cNvSpPr txBox="1"/>
          <p:nvPr userDrawn="1"/>
        </p:nvSpPr>
        <p:spPr>
          <a:xfrm>
            <a:off x="6933376" y="6773280"/>
            <a:ext cx="5939757" cy="333107"/>
          </a:xfrm>
          <a:prstGeom prst="rect">
            <a:avLst/>
          </a:prstGeom>
          <a:noFill/>
        </p:spPr>
        <p:txBody>
          <a:bodyPr wrap="square" lIns="82804" tIns="41403" rIns="82804" bIns="41403" rtlCol="0">
            <a:spAutoFit/>
          </a:bodyPr>
          <a:lstStyle/>
          <a:p>
            <a:pPr>
              <a:lnSpc>
                <a:spcPct val="110000"/>
              </a:lnSpc>
              <a:spcBef>
                <a:spcPts val="2759"/>
              </a:spcBef>
              <a:buClr>
                <a:schemeClr val="bg2"/>
              </a:buClr>
            </a:pPr>
            <a:r>
              <a:rPr lang="en-GB" sz="1599"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1" y="7338408"/>
            <a:ext cx="724013" cy="192812"/>
          </a:xfrm>
          <a:prstGeom prst="rect">
            <a:avLst/>
          </a:prstGeom>
          <a:noFill/>
        </p:spPr>
        <p:txBody>
          <a:bodyPr wrap="square" lIns="82804" tIns="41403" rIns="82804" bIns="41403" rtlCol="0">
            <a:spAutoFit/>
          </a:bodyPr>
          <a:lstStyle/>
          <a:p>
            <a:pPr algn="r">
              <a:lnSpc>
                <a:spcPct val="110000"/>
              </a:lnSpc>
              <a:spcBef>
                <a:spcPts val="2759"/>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27" name="TextBox 26"/>
          <p:cNvSpPr txBox="1"/>
          <p:nvPr userDrawn="1"/>
        </p:nvSpPr>
        <p:spPr>
          <a:xfrm>
            <a:off x="12556401" y="7409182"/>
            <a:ext cx="724013" cy="109197"/>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59"/>
                </a:spcBef>
                <a:buClr>
                  <a:schemeClr val="bg2"/>
                </a:buClr>
              </a:pPr>
              <a:t>‹#›</a:t>
            </a:fld>
            <a:endParaRPr lang="en-GB" sz="700" dirty="0" err="1">
              <a:solidFill>
                <a:schemeClr val="tx1"/>
              </a:solidFill>
              <a:latin typeface="Segoe UI Light" panose="020B0502040204020203" pitchFamily="34" charset="0"/>
            </a:endParaRPr>
          </a:p>
        </p:txBody>
      </p:sp>
      <p:sp>
        <p:nvSpPr>
          <p:cNvPr id="21" name="TextBox 20"/>
          <p:cNvSpPr txBox="1"/>
          <p:nvPr userDrawn="1"/>
        </p:nvSpPr>
        <p:spPr bwMode="gray">
          <a:xfrm>
            <a:off x="568254" y="7380289"/>
            <a:ext cx="4896000" cy="180975"/>
          </a:xfrm>
          <a:prstGeom prst="rect">
            <a:avLst/>
          </a:prstGeom>
          <a:noFill/>
        </p:spPr>
        <p:txBody>
          <a:bodyPr wrap="none" lIns="0" tIns="0" rIns="0" bIns="0" rtlCol="0" anchor="ctr">
            <a:noAutofit/>
          </a:bodyPr>
          <a:lstStyle/>
          <a:p>
            <a:pPr defTabSz="1051702"/>
            <a:r>
              <a:rPr lang="en-US" sz="588" dirty="0">
                <a:solidFill>
                  <a:srgbClr val="222223"/>
                </a:solidFill>
              </a:rPr>
              <a:t>Surveys of the health sector in Serbia </a:t>
            </a:r>
            <a:r>
              <a:rPr lang="en-GB" sz="588" dirty="0">
                <a:solidFill>
                  <a:srgbClr val="222223"/>
                </a:solidFill>
              </a:rPr>
              <a:t>| </a:t>
            </a:r>
            <a:r>
              <a:rPr lang="sr-Latn-RS" sz="588" dirty="0">
                <a:solidFill>
                  <a:srgbClr val="222223"/>
                </a:solidFill>
              </a:rPr>
              <a:t>March 2021</a:t>
            </a:r>
            <a:endParaRPr lang="en-GB" sz="588" dirty="0">
              <a:solidFill>
                <a:srgbClr val="222223"/>
              </a:solidFill>
            </a:endParaRPr>
          </a:p>
        </p:txBody>
      </p:sp>
      <p:pic>
        <p:nvPicPr>
          <p:cNvPr id="22" name="Picture 21">
            <a:extLst>
              <a:ext uri="{FF2B5EF4-FFF2-40B4-BE49-F238E27FC236}">
                <a16:creationId xmlns:a16="http://schemas.microsoft.com/office/drawing/2014/main" id="{8057BD83-12FE-416D-A141-12BD8332FB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702" y="6588964"/>
            <a:ext cx="631083" cy="576044"/>
          </a:xfrm>
          <a:prstGeom prst="rect">
            <a:avLst/>
          </a:prstGeom>
        </p:spPr>
      </p:pic>
      <p:pic>
        <p:nvPicPr>
          <p:cNvPr id="30" name="Picture 29">
            <a:extLst>
              <a:ext uri="{FF2B5EF4-FFF2-40B4-BE49-F238E27FC236}">
                <a16:creationId xmlns:a16="http://schemas.microsoft.com/office/drawing/2014/main" id="{03278200-805C-4BEA-8C48-DC17E07067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1226" y="6691059"/>
            <a:ext cx="3353092" cy="487722"/>
          </a:xfrm>
          <a:prstGeom prst="rect">
            <a:avLst/>
          </a:prstGeom>
        </p:spPr>
      </p:pic>
    </p:spTree>
    <p:extLst>
      <p:ext uri="{BB962C8B-B14F-4D97-AF65-F5344CB8AC3E}">
        <p14:creationId xmlns:p14="http://schemas.microsoft.com/office/powerpoint/2010/main" val="412703553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61" tIns="52579" rIns="105161" bIns="52579" numCol="1" spcCol="0" rtlCol="0" fromWordArt="0" anchor="ctr" anchorCtr="0" forceAA="0" compatLnSpc="1">
            <a:prstTxWarp prst="textNoShape">
              <a:avLst/>
            </a:prstTxWarp>
            <a:noAutofit/>
          </a:bodyPr>
          <a:lstStyle/>
          <a:p>
            <a:pPr algn="ctr"/>
            <a:endParaRPr lang="en-GB" sz="1799" dirty="0">
              <a:solidFill>
                <a:schemeClr val="tx1"/>
              </a:solidFill>
              <a:latin typeface="Segoe UI Light" panose="020B0502040204020203" pitchFamily="34" charset="0"/>
            </a:endParaRPr>
          </a:p>
        </p:txBody>
      </p:sp>
      <p:sp>
        <p:nvSpPr>
          <p:cNvPr id="21" name="Rectangle 20"/>
          <p:cNvSpPr/>
          <p:nvPr userDrawn="1"/>
        </p:nvSpPr>
        <p:spPr bwMode="gray">
          <a:xfrm>
            <a:off x="13110744" y="253096"/>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12" tIns="105806" rIns="211612" bIns="10580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0" y="-167"/>
            <a:ext cx="547519" cy="912789"/>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grpSp>
      <p:grpSp>
        <p:nvGrpSpPr>
          <p:cNvPr id="4" name="Group 3"/>
          <p:cNvGrpSpPr/>
          <p:nvPr userDrawn="1"/>
        </p:nvGrpSpPr>
        <p:grpSpPr>
          <a:xfrm>
            <a:off x="12916139" y="6655405"/>
            <a:ext cx="534571" cy="907249"/>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grpSp>
      <p:grpSp>
        <p:nvGrpSpPr>
          <p:cNvPr id="38" name="Group 37"/>
          <p:cNvGrpSpPr/>
          <p:nvPr userDrawn="1"/>
        </p:nvGrpSpPr>
        <p:grpSpPr>
          <a:xfrm>
            <a:off x="-610" y="6649865"/>
            <a:ext cx="547519" cy="912789"/>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grpSp>
      <p:grpSp>
        <p:nvGrpSpPr>
          <p:cNvPr id="44" name="Group 43"/>
          <p:cNvGrpSpPr/>
          <p:nvPr userDrawn="1"/>
        </p:nvGrpSpPr>
        <p:grpSpPr>
          <a:xfrm>
            <a:off x="12902826" y="-167"/>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grpSp>
      <p:sp>
        <p:nvSpPr>
          <p:cNvPr id="5" name="Rectangle 4"/>
          <p:cNvSpPr/>
          <p:nvPr userDrawn="1"/>
        </p:nvSpPr>
        <p:spPr bwMode="gray">
          <a:xfrm>
            <a:off x="546909" y="912622"/>
            <a:ext cx="3820305" cy="63519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r>
              <a:rPr lang="en-GB" sz="1599" dirty="0">
                <a:solidFill>
                  <a:schemeClr val="bg1"/>
                </a:solidFill>
              </a:rPr>
              <a:t>Main heading</a:t>
            </a:r>
          </a:p>
        </p:txBody>
      </p:sp>
      <p:sp>
        <p:nvSpPr>
          <p:cNvPr id="52" name="Rectangle 51"/>
          <p:cNvSpPr/>
          <p:nvPr userDrawn="1"/>
        </p:nvSpPr>
        <p:spPr bwMode="gray">
          <a:xfrm>
            <a:off x="542768" y="1743604"/>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399" dirty="0">
                <a:solidFill>
                  <a:schemeClr val="bg1"/>
                </a:solidFill>
              </a:rPr>
              <a:t>3 box layout</a:t>
            </a:r>
          </a:p>
        </p:txBody>
      </p:sp>
      <p:sp>
        <p:nvSpPr>
          <p:cNvPr id="53" name="Rectangle 52"/>
          <p:cNvSpPr/>
          <p:nvPr userDrawn="1"/>
        </p:nvSpPr>
        <p:spPr bwMode="gray">
          <a:xfrm>
            <a:off x="4797268" y="1743604"/>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399" dirty="0">
                <a:solidFill>
                  <a:schemeClr val="bg1"/>
                </a:solidFill>
              </a:rPr>
              <a:t>3 box layout</a:t>
            </a:r>
          </a:p>
        </p:txBody>
      </p:sp>
      <p:sp>
        <p:nvSpPr>
          <p:cNvPr id="54" name="Rectangle 53"/>
          <p:cNvSpPr/>
          <p:nvPr userDrawn="1"/>
        </p:nvSpPr>
        <p:spPr bwMode="gray">
          <a:xfrm>
            <a:off x="9068423" y="1743604"/>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399" dirty="0">
                <a:solidFill>
                  <a:schemeClr val="bg1"/>
                </a:solidFill>
              </a:rPr>
              <a:t>3 box layout</a:t>
            </a:r>
          </a:p>
        </p:txBody>
      </p:sp>
      <p:sp>
        <p:nvSpPr>
          <p:cNvPr id="55" name="Rectangle 54"/>
          <p:cNvSpPr/>
          <p:nvPr userDrawn="1"/>
        </p:nvSpPr>
        <p:spPr bwMode="gray">
          <a:xfrm>
            <a:off x="552451" y="545803"/>
            <a:ext cx="594359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199" dirty="0">
                <a:solidFill>
                  <a:schemeClr val="bg1"/>
                </a:solidFill>
              </a:rPr>
              <a:t>two</a:t>
            </a:r>
            <a:r>
              <a:rPr lang="en-GB" sz="1199" baseline="0" dirty="0">
                <a:solidFill>
                  <a:schemeClr val="bg1"/>
                </a:solidFill>
              </a:rPr>
              <a:t> box guide</a:t>
            </a:r>
            <a:endParaRPr lang="en-GB" sz="1199" dirty="0">
              <a:solidFill>
                <a:schemeClr val="bg1"/>
              </a:solidFill>
            </a:endParaRPr>
          </a:p>
        </p:txBody>
      </p:sp>
      <p:sp>
        <p:nvSpPr>
          <p:cNvPr id="56" name="Rectangle 55"/>
          <p:cNvSpPr/>
          <p:nvPr userDrawn="1"/>
        </p:nvSpPr>
        <p:spPr bwMode="gray">
          <a:xfrm>
            <a:off x="6947663" y="550210"/>
            <a:ext cx="594359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199" dirty="0">
                <a:solidFill>
                  <a:schemeClr val="bg1"/>
                </a:solidFill>
              </a:rPr>
              <a:t>two box guide</a:t>
            </a:r>
          </a:p>
        </p:txBody>
      </p:sp>
      <p:sp>
        <p:nvSpPr>
          <p:cNvPr id="6" name="TextBox 5"/>
          <p:cNvSpPr txBox="1"/>
          <p:nvPr userDrawn="1"/>
        </p:nvSpPr>
        <p:spPr>
          <a:xfrm>
            <a:off x="507322" y="161811"/>
            <a:ext cx="12355067" cy="353409"/>
          </a:xfrm>
          <a:prstGeom prst="rect">
            <a:avLst/>
          </a:prstGeom>
          <a:noFill/>
        </p:spPr>
        <p:txBody>
          <a:bodyPr wrap="square" lIns="71987" tIns="35994" rIns="71987" bIns="35994" rtlCol="0">
            <a:spAutoFit/>
          </a:bodyPr>
          <a:lstStyle/>
          <a:p>
            <a:pPr algn="ctr">
              <a:lnSpc>
                <a:spcPct val="110000"/>
              </a:lnSpc>
              <a:spcBef>
                <a:spcPts val="2399"/>
              </a:spcBef>
              <a:buClr>
                <a:schemeClr val="bg2"/>
              </a:buClr>
            </a:pPr>
            <a:r>
              <a:rPr lang="en-GB" sz="1799" dirty="0">
                <a:solidFill>
                  <a:schemeClr val="bg1"/>
                </a:solidFill>
              </a:rPr>
              <a:t>DRAWING GUIDES</a:t>
            </a:r>
          </a:p>
        </p:txBody>
      </p:sp>
      <p:sp>
        <p:nvSpPr>
          <p:cNvPr id="57" name="Rectangle 56"/>
          <p:cNvSpPr/>
          <p:nvPr userDrawn="1"/>
        </p:nvSpPr>
        <p:spPr bwMode="gray">
          <a:xfrm>
            <a:off x="564012" y="6652810"/>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099" dirty="0">
                <a:solidFill>
                  <a:schemeClr val="bg1"/>
                </a:solidFill>
              </a:rPr>
              <a:t>Base</a:t>
            </a:r>
          </a:p>
        </p:txBody>
      </p:sp>
      <p:sp>
        <p:nvSpPr>
          <p:cNvPr id="58" name="Rectangle 57"/>
          <p:cNvSpPr/>
          <p:nvPr userDrawn="1"/>
        </p:nvSpPr>
        <p:spPr bwMode="gray">
          <a:xfrm>
            <a:off x="9072563" y="6652810"/>
            <a:ext cx="3830262"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l">
              <a:lnSpc>
                <a:spcPct val="110000"/>
              </a:lnSpc>
              <a:spcBef>
                <a:spcPts val="2399"/>
              </a:spcBef>
              <a:buClr>
                <a:schemeClr val="bg2"/>
              </a:buClr>
            </a:pPr>
            <a:r>
              <a:rPr lang="en-GB" sz="1049" dirty="0">
                <a:solidFill>
                  <a:schemeClr val="bg1"/>
                </a:solidFill>
              </a:rPr>
              <a:t>Source</a:t>
            </a:r>
          </a:p>
        </p:txBody>
      </p:sp>
    </p:spTree>
    <p:extLst>
      <p:ext uri="{BB962C8B-B14F-4D97-AF65-F5344CB8AC3E}">
        <p14:creationId xmlns:p14="http://schemas.microsoft.com/office/powerpoint/2010/main" val="26760826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Div/Fly2">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6"/>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8" name="Picture Placeholder 7"/>
          <p:cNvSpPr>
            <a:spLocks noGrp="1"/>
          </p:cNvSpPr>
          <p:nvPr>
            <p:ph type="pic" sz="quarter" idx="11" hasCustomPrompt="1"/>
          </p:nvPr>
        </p:nvSpPr>
        <p:spPr>
          <a:xfrm>
            <a:off x="181227" y="179389"/>
            <a:ext cx="6454775" cy="7208383"/>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599" baseline="0" dirty="0"/>
            </a:lvl1pPr>
          </a:lstStyle>
          <a:p>
            <a:pPr marL="0" lvl="0" indent="0">
              <a:buNone/>
            </a:pPr>
            <a:r>
              <a:rPr lang="en-GB" dirty="0"/>
              <a:t>A picture can be inserted here, it can be left blank or it can be filled in another colour</a:t>
            </a:r>
          </a:p>
        </p:txBody>
      </p:sp>
      <p:sp>
        <p:nvSpPr>
          <p:cNvPr id="4" name="Rectangle 3"/>
          <p:cNvSpPr/>
          <p:nvPr userDrawn="1"/>
        </p:nvSpPr>
        <p:spPr bwMode="gray">
          <a:xfrm>
            <a:off x="6633147"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07" tIns="82804" rIns="165607" bIns="82804" numCol="1" spcCol="0" rtlCol="0" fromWordArt="0" anchor="ctr" anchorCtr="0" forceAA="0" compatLnSpc="1">
            <a:prstTxWarp prst="textNoShape">
              <a:avLst/>
            </a:prstTxWarp>
            <a:noAutofit/>
          </a:bodyPr>
          <a:lstStyle/>
          <a:p>
            <a:pPr algn="ctr">
              <a:lnSpc>
                <a:spcPct val="110000"/>
              </a:lnSpc>
              <a:spcBef>
                <a:spcPts val="2759"/>
              </a:spcBef>
              <a:buClr>
                <a:schemeClr val="bg2"/>
              </a:buClr>
            </a:pPr>
            <a:endParaRPr lang="en-GB" sz="3200" dirty="0" err="1">
              <a:solidFill>
                <a:schemeClr val="bg1"/>
              </a:solidFill>
              <a:latin typeface="Segoe UI" panose="020B0502040204020203" pitchFamily="34" charset="0"/>
            </a:endParaRPr>
          </a:p>
        </p:txBody>
      </p:sp>
      <p:sp>
        <p:nvSpPr>
          <p:cNvPr id="14" name="Title 1"/>
          <p:cNvSpPr>
            <a:spLocks noGrp="1"/>
          </p:cNvSpPr>
          <p:nvPr>
            <p:ph type="ctrTitle" hasCustomPrompt="1"/>
          </p:nvPr>
        </p:nvSpPr>
        <p:spPr bwMode="gray">
          <a:xfrm>
            <a:off x="7125973" y="2500147"/>
            <a:ext cx="2276807" cy="525785"/>
          </a:xfrm>
          <a:solidFill>
            <a:schemeClr val="accent3"/>
          </a:solidFill>
        </p:spPr>
        <p:txBody>
          <a:bodyPr wrap="none" lIns="82819" tIns="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70" y="3204573"/>
            <a:ext cx="3468056" cy="430887"/>
          </a:xfrm>
          <a:solidFill>
            <a:schemeClr val="bg1"/>
          </a:solidFill>
        </p:spPr>
        <p:txBody>
          <a:bodyPr wrap="none" lIns="72000" tIns="0" bIns="0">
            <a:spAutoFit/>
          </a:bodyPr>
          <a:lstStyle>
            <a:lvl1pPr marL="0" indent="0">
              <a:lnSpc>
                <a:spcPct val="100000"/>
              </a:lnSpc>
              <a:spcBef>
                <a:spcPts val="600"/>
              </a:spcBef>
              <a:spcAft>
                <a:spcPts val="0"/>
              </a:spcAft>
              <a:buNone/>
              <a:defRPr sz="2800" b="1">
                <a:solidFill>
                  <a:sysClr val="windowText" lastClr="000000"/>
                </a:solidFill>
                <a:latin typeface="+mj-lt"/>
              </a:defRPr>
            </a:lvl1pPr>
            <a:lvl2pPr marL="525775" indent="0">
              <a:buNone/>
              <a:defRPr/>
            </a:lvl2pPr>
            <a:lvl3pPr marL="1051549" indent="0">
              <a:buNone/>
              <a:defRPr/>
            </a:lvl3pPr>
            <a:lvl4pPr marL="1577325" indent="0">
              <a:buNone/>
              <a:defRPr/>
            </a:lvl4pPr>
            <a:lvl5pPr marL="2103097"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8" y="3924648"/>
            <a:ext cx="5762625" cy="311909"/>
          </a:xfrm>
        </p:spPr>
        <p:txBody>
          <a:bodyPr lIns="0" tIns="0" rIns="0" bIns="0">
            <a:spAutoFit/>
          </a:bodyPr>
          <a:lstStyle>
            <a:lvl1pPr marL="0" indent="0">
              <a:buNone/>
              <a:defRPr sz="1999">
                <a:solidFill>
                  <a:schemeClr val="bg1"/>
                </a:solidFill>
              </a:defRPr>
            </a:lvl1pPr>
            <a:lvl2pPr marL="525775" indent="0">
              <a:buNone/>
              <a:defRPr sz="1999">
                <a:solidFill>
                  <a:schemeClr val="bg1"/>
                </a:solidFill>
              </a:defRPr>
            </a:lvl2pPr>
            <a:lvl3pPr marL="1051549" indent="0">
              <a:buNone/>
              <a:defRPr sz="1799">
                <a:solidFill>
                  <a:schemeClr val="bg1"/>
                </a:solidFill>
              </a:defRPr>
            </a:lvl3pPr>
            <a:lvl4pPr marL="1577325" indent="0">
              <a:buNone/>
              <a:defRPr sz="1799">
                <a:solidFill>
                  <a:schemeClr val="bg1"/>
                </a:solidFill>
              </a:defRPr>
            </a:lvl4pPr>
            <a:lvl5pPr marL="2103097" indent="0">
              <a:buNone/>
              <a:defRPr sz="1799">
                <a:solidFill>
                  <a:schemeClr val="bg1"/>
                </a:solidFill>
              </a:defRPr>
            </a:lvl5pPr>
          </a:lstStyle>
          <a:p>
            <a:pPr lvl="0"/>
            <a:r>
              <a:rPr lang="en-US"/>
              <a:t>Edit Master text styles</a:t>
            </a:r>
          </a:p>
        </p:txBody>
      </p:sp>
      <p:sp>
        <p:nvSpPr>
          <p:cNvPr id="12" name="TextBox 11"/>
          <p:cNvSpPr txBox="1"/>
          <p:nvPr userDrawn="1"/>
        </p:nvSpPr>
        <p:spPr>
          <a:xfrm>
            <a:off x="12856692" y="7399657"/>
            <a:ext cx="426079" cy="140423"/>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900" smtClean="0">
                <a:solidFill>
                  <a:schemeClr val="tx1"/>
                </a:solidFill>
                <a:latin typeface="+mn-lt"/>
              </a:rPr>
              <a:pPr algn="r">
                <a:lnSpc>
                  <a:spcPct val="110000"/>
                </a:lnSpc>
                <a:spcBef>
                  <a:spcPts val="2759"/>
                </a:spcBef>
                <a:buClr>
                  <a:schemeClr val="bg2"/>
                </a:buClr>
              </a:pPr>
              <a:t>‹#›</a:t>
            </a:fld>
            <a:endParaRPr lang="en-GB" sz="900" dirty="0" err="1">
              <a:solidFill>
                <a:schemeClr val="tx1"/>
              </a:solidFill>
              <a:latin typeface="+mn-lt"/>
            </a:endParaRPr>
          </a:p>
        </p:txBody>
      </p:sp>
    </p:spTree>
    <p:extLst>
      <p:ext uri="{BB962C8B-B14F-4D97-AF65-F5344CB8AC3E}">
        <p14:creationId xmlns:p14="http://schemas.microsoft.com/office/powerpoint/2010/main" val="2413583921"/>
      </p:ext>
    </p:extLst>
  </p:cSld>
  <p:clrMapOvr>
    <a:masterClrMapping/>
  </p:clrMapOvr>
  <p:transition>
    <p:fade/>
  </p:transition>
  <p:extLst>
    <p:ext uri="{DCECCB84-F9BA-43D5-87BE-67443E8EF086}">
      <p15:sldGuideLst xmlns:p15="http://schemas.microsoft.com/office/powerpoint/2012/main">
        <p15:guide id="1" pos="44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1" y="7338408"/>
            <a:ext cx="724013" cy="192812"/>
          </a:xfrm>
          <a:prstGeom prst="rect">
            <a:avLst/>
          </a:prstGeom>
          <a:noFill/>
        </p:spPr>
        <p:txBody>
          <a:bodyPr wrap="square" lIns="82804" tIns="41403" rIns="82804" bIns="41403" rtlCol="0">
            <a:spAutoFit/>
          </a:bodyPr>
          <a:lstStyle/>
          <a:p>
            <a:pPr algn="r">
              <a:lnSpc>
                <a:spcPct val="110000"/>
              </a:lnSpc>
              <a:spcBef>
                <a:spcPts val="2759"/>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59"/>
                </a:spcBef>
                <a:buClr>
                  <a:schemeClr val="bg2"/>
                </a:buClr>
              </a:pPr>
              <a:t>‹#›</a:t>
            </a:fld>
            <a:endParaRPr lang="en-GB" sz="700" dirty="0">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3" tIns="71987" rIns="143973" bIns="71987" numCol="1" spcCol="0" rtlCol="0" fromWordArt="0" anchor="ctr" anchorCtr="0" forceAA="0" compatLnSpc="1">
            <a:prstTxWarp prst="textNoShape">
              <a:avLst/>
            </a:prstTxWarp>
            <a:noAutofit/>
          </a:bodyPr>
          <a:lstStyle/>
          <a:p>
            <a:pPr algn="ctr">
              <a:lnSpc>
                <a:spcPct val="110000"/>
              </a:lnSpc>
              <a:spcBef>
                <a:spcPts val="2399"/>
              </a:spcBef>
              <a:buClr>
                <a:schemeClr val="bg2"/>
              </a:buClr>
            </a:pPr>
            <a:endParaRPr lang="en-GB" sz="1999" dirty="0">
              <a:solidFill>
                <a:schemeClr val="bg1"/>
              </a:solidFill>
            </a:endParaRPr>
          </a:p>
        </p:txBody>
      </p:sp>
      <p:sp>
        <p:nvSpPr>
          <p:cNvPr id="10" name="TextBox 9"/>
          <p:cNvSpPr txBox="1"/>
          <p:nvPr userDrawn="1"/>
        </p:nvSpPr>
        <p:spPr>
          <a:xfrm>
            <a:off x="12556401" y="7409182"/>
            <a:ext cx="724013" cy="109197"/>
          </a:xfrm>
          <a:prstGeom prst="rect">
            <a:avLst/>
          </a:prstGeom>
          <a:noFill/>
        </p:spPr>
        <p:txBody>
          <a:bodyPr wrap="square" lIns="0" tIns="0" rIns="0" bIns="0" rtlCol="0">
            <a:spAutoFit/>
          </a:bodyPr>
          <a:lstStyle/>
          <a:p>
            <a:pPr algn="r">
              <a:lnSpc>
                <a:spcPct val="110000"/>
              </a:lnSpc>
              <a:spcBef>
                <a:spcPts val="2759"/>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59"/>
                </a:spcBef>
                <a:buClr>
                  <a:schemeClr val="bg2"/>
                </a:buClr>
              </a:pPr>
              <a:t>‹#›</a:t>
            </a:fld>
            <a:endParaRPr lang="en-GB" sz="700" dirty="0">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9" y="179390"/>
            <a:ext cx="13093699" cy="7200899"/>
          </a:xfrm>
        </p:spPr>
        <p:txBody>
          <a:bodyPr/>
          <a:lstStyle>
            <a:lvl1pPr>
              <a:defRPr sz="1599"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44439"/>
            <a:ext cx="4695434" cy="757616"/>
          </a:xfrm>
          <a:solidFill>
            <a:schemeClr val="accent3"/>
          </a:solidFill>
        </p:spPr>
        <p:txBody>
          <a:bodyPr vert="horz" wrap="none" lIns="72000" tIns="144000" rIns="72000" bIns="72000" rtlCol="0" anchor="ctr">
            <a:spAutoFit/>
          </a:bodyPr>
          <a:lstStyle>
            <a:lvl1pPr marL="314004" indent="-314004">
              <a:buFontTx/>
              <a:buNone/>
              <a:defRPr lang="en-US" sz="4999" b="1" baseline="0" dirty="0" smtClean="0">
                <a:solidFill>
                  <a:schemeClr val="bg1"/>
                </a:solidFill>
                <a:latin typeface="+mj-lt"/>
              </a:defRPr>
            </a:lvl1pPr>
          </a:lstStyle>
          <a:p>
            <a:pPr marL="0" lvl="0" indent="0">
              <a:lnSpc>
                <a:spcPts val="4099"/>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4999" b="1" baseline="0" dirty="0" smtClean="0">
                <a:solidFill>
                  <a:schemeClr val="bg1"/>
                </a:solidFill>
                <a:latin typeface="+mj-lt"/>
              </a:defRPr>
            </a:lvl1pPr>
          </a:lstStyle>
          <a:p>
            <a:pPr marL="0" lvl="0" indent="0">
              <a:lnSpc>
                <a:spcPts val="4099"/>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49513"/>
            <a:ext cx="4695434" cy="757616"/>
          </a:xfrm>
          <a:solidFill>
            <a:schemeClr val="accent3"/>
          </a:solidFill>
        </p:spPr>
        <p:txBody>
          <a:bodyPr vert="horz" wrap="none" lIns="72000" tIns="144000" rIns="72000" bIns="72000" rtlCol="0" anchor="ctr">
            <a:spAutoFit/>
          </a:bodyPr>
          <a:lstStyle>
            <a:lvl1pPr marL="314004" indent="-314004">
              <a:buFontTx/>
              <a:buNone/>
              <a:defRPr lang="en-US" sz="4999" b="1" baseline="0" dirty="0" smtClean="0">
                <a:solidFill>
                  <a:schemeClr val="bg1"/>
                </a:solidFill>
                <a:latin typeface="+mj-lt"/>
              </a:defRPr>
            </a:lvl1pPr>
          </a:lstStyle>
          <a:p>
            <a:pPr marL="0" lvl="0" indent="0">
              <a:lnSpc>
                <a:spcPts val="4099"/>
              </a:lnSpc>
              <a:spcBef>
                <a:spcPts val="0"/>
              </a:spcBef>
            </a:pPr>
            <a:r>
              <a:rPr lang="en-US" dirty="0"/>
              <a:t>Sentence line 3</a:t>
            </a:r>
          </a:p>
        </p:txBody>
      </p:sp>
      <p:sp>
        <p:nvSpPr>
          <p:cNvPr id="22" name="TextBox 21"/>
          <p:cNvSpPr txBox="1"/>
          <p:nvPr userDrawn="1"/>
        </p:nvSpPr>
        <p:spPr>
          <a:xfrm>
            <a:off x="572354" y="7240532"/>
            <a:ext cx="940963" cy="109197"/>
          </a:xfrm>
          <a:prstGeom prst="rect">
            <a:avLst/>
          </a:prstGeom>
          <a:noFill/>
        </p:spPr>
        <p:txBody>
          <a:bodyPr wrap="none" lIns="0" tIns="0" rIns="0" bIns="0" rtlCol="0">
            <a:spAutoFit/>
          </a:bodyPr>
          <a:lstStyle/>
          <a:p>
            <a:pPr>
              <a:lnSpc>
                <a:spcPct val="110000"/>
              </a:lnSpc>
              <a:spcBef>
                <a:spcPts val="2399"/>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577850" y="5202051"/>
            <a:ext cx="4695434" cy="757616"/>
          </a:xfrm>
          <a:solidFill>
            <a:schemeClr val="accent3"/>
          </a:solidFill>
        </p:spPr>
        <p:txBody>
          <a:bodyPr vert="horz" wrap="none" lIns="72000" tIns="144000" rIns="72000" bIns="72000" rtlCol="0" anchor="ctr">
            <a:spAutoFit/>
          </a:bodyPr>
          <a:lstStyle>
            <a:lvl1pPr>
              <a:defRPr lang="en-GB" sz="4999" b="1" baseline="0" dirty="0">
                <a:solidFill>
                  <a:schemeClr val="bg1"/>
                </a:solidFill>
                <a:latin typeface="+mj-lt"/>
              </a:defRPr>
            </a:lvl1pPr>
          </a:lstStyle>
          <a:p>
            <a:pPr marL="0" lvl="0" indent="0">
              <a:lnSpc>
                <a:spcPts val="4099"/>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28514577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35587" y="997576"/>
            <a:ext cx="7298333" cy="57522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723088" cy="650739"/>
          </a:xfrm>
        </p:spPr>
        <p:txBody>
          <a:bodyPr anchor="b">
            <a:normAutofit/>
          </a:bodyPr>
          <a:lstStyle>
            <a:lvl1pPr marL="0" indent="0">
              <a:buNone/>
              <a:defRPr sz="279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45411" y="5117734"/>
            <a:ext cx="2864374" cy="1235872"/>
          </a:xfrm>
        </p:spPr>
        <p:txBody>
          <a:bodyPr/>
          <a:lstStyle>
            <a:lvl1pPr>
              <a:defRPr lang="en-US" sz="1764"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629410" y="5117734"/>
            <a:ext cx="2864374" cy="1235872"/>
          </a:xfrm>
        </p:spPr>
        <p:txBody>
          <a:bodyPr/>
          <a:lstStyle>
            <a:lvl1pPr>
              <a:defRPr lang="en-US" sz="1764"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45411" y="2691835"/>
            <a:ext cx="2864374" cy="2279172"/>
          </a:xfrm>
        </p:spPr>
        <p:txBody>
          <a:bodyPr lIns="72000" tIns="72000" rIns="72000" bIns="72000">
            <a:normAutofit/>
          </a:bodyPr>
          <a:lstStyle>
            <a:lvl1pPr>
              <a:defRPr sz="1617">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345411" y="2041097"/>
            <a:ext cx="2864374" cy="650738"/>
          </a:xfrm>
          <a:solidFill>
            <a:schemeClr val="tx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629410" y="2041097"/>
            <a:ext cx="2864374" cy="650738"/>
          </a:xfrm>
          <a:solidFill>
            <a:schemeClr val="accent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3629410" y="2691835"/>
            <a:ext cx="2864374" cy="2279172"/>
          </a:xfrm>
        </p:spPr>
        <p:txBody>
          <a:bodyPr lIns="72000" tIns="72000" rIns="72000" bIns="72000">
            <a:normAutofit/>
          </a:bodyPr>
          <a:lstStyle>
            <a:lvl1pPr>
              <a:defRPr sz="1617">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6913408" y="5117734"/>
            <a:ext cx="2864374" cy="1235872"/>
          </a:xfrm>
        </p:spPr>
        <p:txBody>
          <a:bodyPr/>
          <a:lstStyle>
            <a:lvl1pPr>
              <a:defRPr lang="en-US" sz="1764"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6913408" y="2041097"/>
            <a:ext cx="2864374" cy="650738"/>
          </a:xfrm>
          <a:solidFill>
            <a:schemeClr val="accent6"/>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6913408" y="2691835"/>
            <a:ext cx="2864374" cy="2279172"/>
          </a:xfrm>
        </p:spPr>
        <p:txBody>
          <a:bodyPr lIns="72000" tIns="72000" rIns="72000" bIns="72000">
            <a:normAutofit/>
          </a:bodyPr>
          <a:lstStyle>
            <a:lvl1pPr>
              <a:defRPr sz="1617">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10197407" y="5117734"/>
            <a:ext cx="2864374" cy="1235872"/>
          </a:xfrm>
        </p:spPr>
        <p:txBody>
          <a:bodyPr/>
          <a:lstStyle>
            <a:lvl1pPr>
              <a:defRPr lang="en-US" sz="1764" kern="1200" cap="none" baseline="0" dirty="0" smtClean="0">
                <a:solidFill>
                  <a:schemeClr val="tx1"/>
                </a:solidFill>
                <a:latin typeface="+mn-lt"/>
                <a:ea typeface="+mn-ea"/>
                <a:cs typeface="+mn-cs"/>
              </a:defRPr>
            </a:lvl1pPr>
            <a:lvl2pPr marL="290431" indent="-201557">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10197407" y="2041097"/>
            <a:ext cx="2864374" cy="650738"/>
          </a:xfrm>
          <a:solidFill>
            <a:schemeClr val="accent3"/>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10197407" y="2691835"/>
            <a:ext cx="2864374" cy="2279172"/>
          </a:xfrm>
        </p:spPr>
        <p:txBody>
          <a:bodyPr lIns="72000" tIns="72000" rIns="72000" bIns="72000">
            <a:normAutofit/>
          </a:bodyPr>
          <a:lstStyle>
            <a:lvl1pPr>
              <a:defRPr sz="1617">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10176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51299"/>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5000" b="1" baseline="0" dirty="0" smtClean="0">
                <a:solidFill>
                  <a:schemeClr val="bg1"/>
                </a:solidFill>
                <a:latin typeface="+mj-lt"/>
              </a:defRPr>
            </a:lvl1pPr>
          </a:lstStyle>
          <a:p>
            <a:pPr marL="0" lvl="0" indent="0">
              <a:lnSpc>
                <a:spcPts val="4100"/>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56374"/>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3</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577850" y="5202050"/>
            <a:ext cx="4695434" cy="757616"/>
          </a:xfrm>
          <a:solidFill>
            <a:schemeClr val="accent3"/>
          </a:solidFill>
        </p:spPr>
        <p:txBody>
          <a:bodyPr vert="horz" wrap="none" lIns="72000" tIns="144000" rIns="72000" bIns="72000" rtlCol="0" anchor="ctr">
            <a:spAutoFit/>
          </a:bodyPr>
          <a:lstStyle>
            <a:lvl1pPr>
              <a:defRPr lang="en-GB" sz="5000" b="1" baseline="0" dirty="0">
                <a:solidFill>
                  <a:schemeClr val="bg1"/>
                </a:solidFill>
                <a:latin typeface="+mj-lt"/>
              </a:defRPr>
            </a:lvl1pPr>
          </a:lstStyle>
          <a:p>
            <a:pPr marL="0" lvl="0" indent="0">
              <a:lnSpc>
                <a:spcPts val="4100"/>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47330"/>
            <a:ext cx="4397131"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2"/>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TextBox 8"/>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6500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7"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7053"/>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79388" y="179387"/>
            <a:ext cx="13085762"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558752" y="7409181"/>
            <a:ext cx="724013" cy="118494"/>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199"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9"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671" r:id="rId5"/>
    <p:sldLayoutId id="2147483867" r:id="rId6"/>
    <p:sldLayoutId id="2147483650" r:id="rId7"/>
    <p:sldLayoutId id="2147483673" r:id="rId8"/>
    <p:sldLayoutId id="2147483659" r:id="rId9"/>
    <p:sldLayoutId id="2147483662" r:id="rId10"/>
    <p:sldLayoutId id="2147483660" r:id="rId11"/>
    <p:sldLayoutId id="2147483676" r:id="rId12"/>
    <p:sldLayoutId id="2147483663" r:id="rId13"/>
    <p:sldLayoutId id="2147483664" r:id="rId14"/>
    <p:sldLayoutId id="2147483665" r:id="rId15"/>
    <p:sldLayoutId id="2147483666" r:id="rId16"/>
    <p:sldLayoutId id="2147483775" r:id="rId17"/>
    <p:sldLayoutId id="2147483777" r:id="rId18"/>
    <p:sldLayoutId id="2147483667" r:id="rId19"/>
    <p:sldLayoutId id="2147483668" r:id="rId20"/>
    <p:sldLayoutId id="2147483669" r:id="rId21"/>
    <p:sldLayoutId id="2147483683" r:id="rId22"/>
    <p:sldLayoutId id="2147483905" r:id="rId23"/>
    <p:sldLayoutId id="2147483906" r:id="rId24"/>
    <p:sldLayoutId id="2147483917" r:id="rId25"/>
    <p:sldLayoutId id="2147483915" r:id="rId26"/>
    <p:sldLayoutId id="2147483884" r:id="rId27"/>
    <p:sldLayoutId id="2147483888" r:id="rId28"/>
    <p:sldLayoutId id="2147483889" r:id="rId29"/>
    <p:sldLayoutId id="2147483860" r:id="rId30"/>
    <p:sldLayoutId id="2147483920" r:id="rId31"/>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gray">
          <a:xfrm>
            <a:off x="179391" y="179395"/>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559" tIns="82777" rIns="165559" bIns="82777" numCol="1" spcCol="0" rtlCol="0" fromWordArt="0" anchor="ctr" anchorCtr="0" forceAA="0" compatLnSpc="1">
            <a:prstTxWarp prst="textNoShape">
              <a:avLst/>
            </a:prstTxWarp>
            <a:noAutofit/>
          </a:bodyPr>
          <a:lstStyle/>
          <a:p>
            <a:pPr algn="ctr" defTabSz="1051302">
              <a:lnSpc>
                <a:spcPct val="110000"/>
              </a:lnSpc>
              <a:spcBef>
                <a:spcPts val="2760"/>
              </a:spcBef>
              <a:buClr>
                <a:srgbClr val="222223"/>
              </a:buClr>
            </a:pPr>
            <a:endParaRPr lang="en-GB" sz="3234" dirty="0">
              <a:solidFill>
                <a:prstClr val="white"/>
              </a:solidFill>
              <a:latin typeface="Segoe UI Light" panose="020B0502040204020203" pitchFamily="34" charset="0"/>
            </a:endParaRPr>
          </a:p>
        </p:txBody>
      </p:sp>
      <p:sp>
        <p:nvSpPr>
          <p:cNvPr id="4" name="TextBox 3"/>
          <p:cNvSpPr txBox="1"/>
          <p:nvPr/>
        </p:nvSpPr>
        <p:spPr>
          <a:xfrm>
            <a:off x="12856699" y="7399657"/>
            <a:ext cx="426079" cy="137666"/>
          </a:xfrm>
          <a:prstGeom prst="rect">
            <a:avLst/>
          </a:prstGeom>
          <a:noFill/>
        </p:spPr>
        <p:txBody>
          <a:bodyPr wrap="square" lIns="0" tIns="0" rIns="0" bIns="0" rtlCol="0">
            <a:spAutoFit/>
          </a:bodyPr>
          <a:lstStyle/>
          <a:p>
            <a:pPr algn="r" defTabSz="1051302">
              <a:lnSpc>
                <a:spcPct val="110000"/>
              </a:lnSpc>
              <a:spcBef>
                <a:spcPts val="2760"/>
              </a:spcBef>
              <a:buClr>
                <a:srgbClr val="222223"/>
              </a:buClr>
            </a:pPr>
            <a:fld id="{08492756-E806-4604-9C5F-A6997CE6540C}" type="slidenum">
              <a:rPr lang="en-GB" sz="882" smtClean="0">
                <a:solidFill>
                  <a:prstClr val="white"/>
                </a:solidFill>
                <a:latin typeface="Segoe UI Light" panose="020B0502040204020203" pitchFamily="34" charset="0"/>
              </a:rPr>
              <a:pPr algn="r" defTabSz="1051302">
                <a:lnSpc>
                  <a:spcPct val="110000"/>
                </a:lnSpc>
                <a:spcBef>
                  <a:spcPts val="2760"/>
                </a:spcBef>
                <a:buClr>
                  <a:srgbClr val="222223"/>
                </a:buClr>
              </a:pPr>
              <a:t>‹#›</a:t>
            </a:fld>
            <a:endParaRPr lang="en-GB" sz="882" dirty="0">
              <a:solidFill>
                <a:prstClr val="white"/>
              </a:solidFill>
              <a:latin typeface="Segoe UI Light" panose="020B0502040204020203" pitchFamily="34" charset="0"/>
            </a:endParaRPr>
          </a:p>
        </p:txBody>
      </p:sp>
      <p:sp>
        <p:nvSpPr>
          <p:cNvPr id="2" name="Title Placeholder 1"/>
          <p:cNvSpPr>
            <a:spLocks noGrp="1"/>
          </p:cNvSpPr>
          <p:nvPr>
            <p:ph type="title"/>
          </p:nvPr>
        </p:nvSpPr>
        <p:spPr bwMode="gray">
          <a:xfrm>
            <a:off x="550206" y="758959"/>
            <a:ext cx="3633741" cy="575228"/>
          </a:xfrm>
          <a:prstGeom prst="rect">
            <a:avLst/>
          </a:prstGeom>
          <a:solidFill>
            <a:schemeClr val="accent3"/>
          </a:solidFill>
        </p:spPr>
        <p:txBody>
          <a:bodyPr wrap="none" lIns="56319" tIns="48965" rIns="563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7" y="1741245"/>
            <a:ext cx="12306492" cy="4895268"/>
          </a:xfrm>
          <a:prstGeom prst="rect">
            <a:avLst/>
          </a:prstGeom>
        </p:spPr>
        <p:txBody>
          <a:bodyPr vert="horz" lIns="0" tIns="28160" rIns="0" bIns="2816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4119127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ransition>
    <p:fade/>
  </p:transition>
  <p:hf hdr="0" ftr="0" dt="0"/>
  <p:txStyles>
    <p:titleStyle>
      <a:lvl1pPr algn="ctr" defTabSz="1051302" rtl="0" eaLnBrk="1" latinLnBrk="0" hangingPunct="1">
        <a:lnSpc>
          <a:spcPts val="4099"/>
        </a:lnSpc>
        <a:spcBef>
          <a:spcPts val="0"/>
        </a:spcBef>
        <a:buNone/>
        <a:defRPr lang="en-GB" sz="3528" b="1" kern="1200" smtClean="0">
          <a:solidFill>
            <a:schemeClr val="bg1"/>
          </a:solidFill>
          <a:latin typeface="+mj-lt"/>
          <a:ea typeface="+mn-ea"/>
          <a:cs typeface="+mn-cs"/>
        </a:defRPr>
      </a:lvl1pPr>
    </p:titleStyle>
    <p:bodyStyle>
      <a:lvl1pPr marL="313930" indent="-313930" algn="l" defTabSz="1051302" rtl="0" eaLnBrk="1" latinLnBrk="0" hangingPunct="1">
        <a:lnSpc>
          <a:spcPct val="110000"/>
        </a:lnSpc>
        <a:spcBef>
          <a:spcPts val="600"/>
        </a:spcBef>
        <a:spcAft>
          <a:spcPts val="600"/>
        </a:spcAft>
        <a:buClr>
          <a:schemeClr val="bg2"/>
        </a:buClr>
        <a:buFont typeface="Wingdings" panose="05000000000000000000" pitchFamily="2" charset="2"/>
        <a:buChar char="§"/>
        <a:defRPr sz="3234" kern="1200">
          <a:solidFill>
            <a:schemeClr val="tx1"/>
          </a:solidFill>
          <a:latin typeface="+mn-lt"/>
          <a:ea typeface="+mn-ea"/>
          <a:cs typeface="+mn-cs"/>
        </a:defRPr>
      </a:lvl1pPr>
      <a:lvl2pPr marL="854183" indent="-328531" algn="l" defTabSz="1051302" rtl="0" eaLnBrk="1" latinLnBrk="0" hangingPunct="1">
        <a:lnSpc>
          <a:spcPct val="110000"/>
        </a:lnSpc>
        <a:spcBef>
          <a:spcPts val="600"/>
        </a:spcBef>
        <a:spcAft>
          <a:spcPts val="600"/>
        </a:spcAft>
        <a:buClr>
          <a:schemeClr val="bg2"/>
        </a:buClr>
        <a:buFont typeface="Geomanist Light" pitchFamily="50" charset="0"/>
        <a:buChar char="–"/>
        <a:defRPr sz="2793" kern="1200">
          <a:solidFill>
            <a:schemeClr val="tx1"/>
          </a:solidFill>
          <a:latin typeface="+mn-lt"/>
          <a:ea typeface="+mn-ea"/>
          <a:cs typeface="+mn-cs"/>
        </a:defRPr>
      </a:lvl2pPr>
      <a:lvl3pPr marL="1314129" indent="-262825" algn="l" defTabSz="1051302" rtl="0" eaLnBrk="1" latinLnBrk="0" hangingPunct="1">
        <a:lnSpc>
          <a:spcPct val="110000"/>
        </a:lnSpc>
        <a:spcBef>
          <a:spcPts val="600"/>
        </a:spcBef>
        <a:spcAft>
          <a:spcPts val="600"/>
        </a:spcAft>
        <a:buClr>
          <a:schemeClr val="bg2"/>
        </a:buClr>
        <a:buFont typeface="Geomanist Light" pitchFamily="50" charset="0"/>
        <a:buChar char="–"/>
        <a:defRPr sz="2352" kern="1200">
          <a:solidFill>
            <a:schemeClr val="tx1"/>
          </a:solidFill>
          <a:latin typeface="+mn-lt"/>
          <a:ea typeface="+mn-ea"/>
          <a:cs typeface="+mn-cs"/>
        </a:defRPr>
      </a:lvl3pPr>
      <a:lvl4pPr marL="1839781" indent="-262825" algn="l" defTabSz="1051302" rtl="0" eaLnBrk="1" latinLnBrk="0" hangingPunct="1">
        <a:lnSpc>
          <a:spcPct val="110000"/>
        </a:lnSpc>
        <a:spcBef>
          <a:spcPts val="600"/>
        </a:spcBef>
        <a:spcAft>
          <a:spcPts val="600"/>
        </a:spcAft>
        <a:buClr>
          <a:schemeClr val="bg2"/>
        </a:buClr>
        <a:buFont typeface="Geomanist Light" pitchFamily="50" charset="0"/>
        <a:buChar char="–"/>
        <a:defRPr sz="2058" kern="1200">
          <a:solidFill>
            <a:schemeClr val="tx1"/>
          </a:solidFill>
          <a:latin typeface="+mn-lt"/>
          <a:ea typeface="+mn-ea"/>
          <a:cs typeface="+mn-cs"/>
        </a:defRPr>
      </a:lvl4pPr>
      <a:lvl5pPr marL="2365431" indent="-262825" algn="l" defTabSz="1051302" rtl="0" eaLnBrk="1" latinLnBrk="0" hangingPunct="1">
        <a:lnSpc>
          <a:spcPct val="110000"/>
        </a:lnSpc>
        <a:spcBef>
          <a:spcPts val="600"/>
        </a:spcBef>
        <a:spcAft>
          <a:spcPts val="600"/>
        </a:spcAft>
        <a:buClr>
          <a:schemeClr val="bg2"/>
        </a:buClr>
        <a:buFont typeface="Geomanist Light" pitchFamily="50" charset="0"/>
        <a:buChar char="–"/>
        <a:defRPr sz="2058" kern="1200">
          <a:solidFill>
            <a:schemeClr val="tx1"/>
          </a:solidFill>
          <a:latin typeface="+mn-lt"/>
          <a:ea typeface="+mn-ea"/>
          <a:cs typeface="+mn-cs"/>
        </a:defRPr>
      </a:lvl5pPr>
      <a:lvl6pPr marL="2891083" indent="-262825" algn="l" defTabSz="1051302" rtl="0" eaLnBrk="1" latinLnBrk="0" hangingPunct="1">
        <a:spcBef>
          <a:spcPct val="20000"/>
        </a:spcBef>
        <a:buFont typeface="Arial" panose="020B0604020202020204" pitchFamily="34" charset="0"/>
        <a:buChar char="•"/>
        <a:defRPr sz="2352" kern="1200">
          <a:solidFill>
            <a:schemeClr val="tx1"/>
          </a:solidFill>
          <a:latin typeface="+mn-lt"/>
          <a:ea typeface="+mn-ea"/>
          <a:cs typeface="+mn-cs"/>
        </a:defRPr>
      </a:lvl6pPr>
      <a:lvl7pPr marL="3416735" indent="-262825" algn="l" defTabSz="1051302" rtl="0" eaLnBrk="1" latinLnBrk="0" hangingPunct="1">
        <a:spcBef>
          <a:spcPct val="20000"/>
        </a:spcBef>
        <a:buFont typeface="Arial" panose="020B0604020202020204" pitchFamily="34" charset="0"/>
        <a:buChar char="•"/>
        <a:defRPr sz="2352" kern="1200">
          <a:solidFill>
            <a:schemeClr val="tx1"/>
          </a:solidFill>
          <a:latin typeface="+mn-lt"/>
          <a:ea typeface="+mn-ea"/>
          <a:cs typeface="+mn-cs"/>
        </a:defRPr>
      </a:lvl7pPr>
      <a:lvl8pPr marL="3942386" indent="-262825" algn="l" defTabSz="1051302" rtl="0" eaLnBrk="1" latinLnBrk="0" hangingPunct="1">
        <a:spcBef>
          <a:spcPct val="20000"/>
        </a:spcBef>
        <a:buFont typeface="Arial" panose="020B0604020202020204" pitchFamily="34" charset="0"/>
        <a:buChar char="•"/>
        <a:defRPr sz="2352" kern="1200">
          <a:solidFill>
            <a:schemeClr val="tx1"/>
          </a:solidFill>
          <a:latin typeface="+mn-lt"/>
          <a:ea typeface="+mn-ea"/>
          <a:cs typeface="+mn-cs"/>
        </a:defRPr>
      </a:lvl8pPr>
      <a:lvl9pPr marL="4468038" indent="-262825" algn="l" defTabSz="1051302" rtl="0" eaLnBrk="1" latinLnBrk="0" hangingPunct="1">
        <a:spcBef>
          <a:spcPct val="20000"/>
        </a:spcBef>
        <a:buFont typeface="Arial" panose="020B0604020202020204" pitchFamily="34" charset="0"/>
        <a:buChar char="•"/>
        <a:defRPr sz="2352" kern="1200">
          <a:solidFill>
            <a:schemeClr val="tx1"/>
          </a:solidFill>
          <a:latin typeface="+mn-lt"/>
          <a:ea typeface="+mn-ea"/>
          <a:cs typeface="+mn-cs"/>
        </a:defRPr>
      </a:lvl9pPr>
    </p:bodyStyle>
    <p:otherStyle>
      <a:defPPr>
        <a:defRPr lang="en-US"/>
      </a:defPPr>
      <a:lvl1pPr marL="0" algn="l" defTabSz="1051302" rtl="0" eaLnBrk="1" latinLnBrk="0" hangingPunct="1">
        <a:defRPr sz="2058" kern="1200">
          <a:solidFill>
            <a:schemeClr val="tx1"/>
          </a:solidFill>
          <a:latin typeface="+mn-lt"/>
          <a:ea typeface="+mn-ea"/>
          <a:cs typeface="+mn-cs"/>
        </a:defRPr>
      </a:lvl1pPr>
      <a:lvl2pPr marL="525652" algn="l" defTabSz="1051302" rtl="0" eaLnBrk="1" latinLnBrk="0" hangingPunct="1">
        <a:defRPr sz="2058" kern="1200">
          <a:solidFill>
            <a:schemeClr val="tx1"/>
          </a:solidFill>
          <a:latin typeface="+mn-lt"/>
          <a:ea typeface="+mn-ea"/>
          <a:cs typeface="+mn-cs"/>
        </a:defRPr>
      </a:lvl2pPr>
      <a:lvl3pPr marL="1051302" algn="l" defTabSz="1051302" rtl="0" eaLnBrk="1" latinLnBrk="0" hangingPunct="1">
        <a:defRPr sz="2058" kern="1200">
          <a:solidFill>
            <a:schemeClr val="tx1"/>
          </a:solidFill>
          <a:latin typeface="+mn-lt"/>
          <a:ea typeface="+mn-ea"/>
          <a:cs typeface="+mn-cs"/>
        </a:defRPr>
      </a:lvl3pPr>
      <a:lvl4pPr marL="1576954" algn="l" defTabSz="1051302" rtl="0" eaLnBrk="1" latinLnBrk="0" hangingPunct="1">
        <a:defRPr sz="2058" kern="1200">
          <a:solidFill>
            <a:schemeClr val="tx1"/>
          </a:solidFill>
          <a:latin typeface="+mn-lt"/>
          <a:ea typeface="+mn-ea"/>
          <a:cs typeface="+mn-cs"/>
        </a:defRPr>
      </a:lvl4pPr>
      <a:lvl5pPr marL="2102606" algn="l" defTabSz="1051302" rtl="0" eaLnBrk="1" latinLnBrk="0" hangingPunct="1">
        <a:defRPr sz="2058" kern="1200">
          <a:solidFill>
            <a:schemeClr val="tx1"/>
          </a:solidFill>
          <a:latin typeface="+mn-lt"/>
          <a:ea typeface="+mn-ea"/>
          <a:cs typeface="+mn-cs"/>
        </a:defRPr>
      </a:lvl5pPr>
      <a:lvl6pPr marL="2628258" algn="l" defTabSz="1051302" rtl="0" eaLnBrk="1" latinLnBrk="0" hangingPunct="1">
        <a:defRPr sz="2058" kern="1200">
          <a:solidFill>
            <a:schemeClr val="tx1"/>
          </a:solidFill>
          <a:latin typeface="+mn-lt"/>
          <a:ea typeface="+mn-ea"/>
          <a:cs typeface="+mn-cs"/>
        </a:defRPr>
      </a:lvl6pPr>
      <a:lvl7pPr marL="3153909" algn="l" defTabSz="1051302" rtl="0" eaLnBrk="1" latinLnBrk="0" hangingPunct="1">
        <a:defRPr sz="2058" kern="1200">
          <a:solidFill>
            <a:schemeClr val="tx1"/>
          </a:solidFill>
          <a:latin typeface="+mn-lt"/>
          <a:ea typeface="+mn-ea"/>
          <a:cs typeface="+mn-cs"/>
        </a:defRPr>
      </a:lvl7pPr>
      <a:lvl8pPr marL="3679561" algn="l" defTabSz="1051302" rtl="0" eaLnBrk="1" latinLnBrk="0" hangingPunct="1">
        <a:defRPr sz="2058" kern="1200">
          <a:solidFill>
            <a:schemeClr val="tx1"/>
          </a:solidFill>
          <a:latin typeface="+mn-lt"/>
          <a:ea typeface="+mn-ea"/>
          <a:cs typeface="+mn-cs"/>
        </a:defRPr>
      </a:lvl8pPr>
      <a:lvl9pPr marL="4205212" algn="l" defTabSz="1051302" rtl="0" eaLnBrk="1" latinLnBrk="0" hangingPunct="1">
        <a:defRPr sz="20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DAA3-3253-4312-9C64-C1648642D513}"/>
              </a:ext>
            </a:extLst>
          </p:cNvPr>
          <p:cNvSpPr>
            <a:spLocks noGrp="1"/>
          </p:cNvSpPr>
          <p:nvPr>
            <p:ph type="title"/>
          </p:nvPr>
        </p:nvSpPr>
        <p:spPr>
          <a:xfrm>
            <a:off x="837931" y="1581347"/>
            <a:ext cx="11763919" cy="1557853"/>
          </a:xfrm>
        </p:spPr>
        <p:txBody>
          <a:bodyPr/>
          <a:lstStyle/>
          <a:p>
            <a:r>
              <a:rPr lang="en-US" sz="4000" dirty="0"/>
              <a:t>ISTRAŽIVANJE STAVOVA </a:t>
            </a:r>
            <a:br>
              <a:rPr lang="en-US" sz="4000" dirty="0"/>
            </a:br>
            <a:r>
              <a:rPr lang="sr-Latn-RS" sz="4000" dirty="0"/>
              <a:t>GRAĐANA O </a:t>
            </a:r>
            <a:r>
              <a:rPr lang="en-US" sz="4000" dirty="0"/>
              <a:t>MIGRANTIMA</a:t>
            </a:r>
          </a:p>
        </p:txBody>
      </p:sp>
      <p:sp>
        <p:nvSpPr>
          <p:cNvPr id="32" name="Text Placeholder 4">
            <a:extLst>
              <a:ext uri="{FF2B5EF4-FFF2-40B4-BE49-F238E27FC236}">
                <a16:creationId xmlns:a16="http://schemas.microsoft.com/office/drawing/2014/main" id="{59FFC509-A3AB-49E1-9830-3F5EDF94BE5A}"/>
              </a:ext>
            </a:extLst>
          </p:cNvPr>
          <p:cNvSpPr txBox="1">
            <a:spLocks/>
          </p:cNvSpPr>
          <p:nvPr/>
        </p:nvSpPr>
        <p:spPr bwMode="gray">
          <a:xfrm>
            <a:off x="9240167" y="3307130"/>
            <a:ext cx="3528392" cy="525785"/>
          </a:xfrm>
          <a:prstGeom prst="rect">
            <a:avLst/>
          </a:prstGeom>
          <a:noFill/>
        </p:spPr>
        <p:txBody>
          <a:bodyPr vert="horz" lIns="0" tIns="41410" rIns="0" bIns="41410" rtlCol="0">
            <a:noAutofit/>
          </a:bodyPr>
          <a:lstStyle>
            <a:lvl1pPr marL="0" indent="0" algn="l" defTabSz="1051802" rtl="0" eaLnBrk="1" latinLnBrk="0" hangingPunct="1">
              <a:lnSpc>
                <a:spcPct val="110000"/>
              </a:lnSpc>
              <a:spcBef>
                <a:spcPts val="600"/>
              </a:spcBef>
              <a:spcAft>
                <a:spcPts val="600"/>
              </a:spcAft>
              <a:buClr>
                <a:schemeClr val="bg2"/>
              </a:buClr>
              <a:buFont typeface="Wingdings" panose="05000000000000000000" pitchFamily="2" charset="2"/>
              <a:buNone/>
              <a:defRPr sz="18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r">
              <a:spcBef>
                <a:spcPts val="0"/>
              </a:spcBef>
            </a:pPr>
            <a:r>
              <a:rPr lang="sr-Latn-RS" sz="2400" b="1" dirty="0">
                <a:solidFill>
                  <a:schemeClr val="bg1"/>
                </a:solidFill>
              </a:rPr>
              <a:t>Novembar 20</a:t>
            </a:r>
            <a:r>
              <a:rPr lang="en-US" sz="2400" b="1" dirty="0">
                <a:solidFill>
                  <a:schemeClr val="bg1"/>
                </a:solidFill>
              </a:rPr>
              <a:t>21</a:t>
            </a:r>
            <a:endParaRPr lang="sr-Latn-RS" sz="2400" b="1" dirty="0">
              <a:solidFill>
                <a:schemeClr val="bg1"/>
              </a:solidFill>
            </a:endParaRPr>
          </a:p>
        </p:txBody>
      </p:sp>
      <p:pic>
        <p:nvPicPr>
          <p:cNvPr id="4" name="Picture 3">
            <a:extLst>
              <a:ext uri="{FF2B5EF4-FFF2-40B4-BE49-F238E27FC236}">
                <a16:creationId xmlns:a16="http://schemas.microsoft.com/office/drawing/2014/main" id="{E23C78C1-C552-4E59-8136-8A48E7F64C64}"/>
              </a:ext>
            </a:extLst>
          </p:cNvPr>
          <p:cNvPicPr>
            <a:picLocks noChangeAspect="1"/>
          </p:cNvPicPr>
          <p:nvPr/>
        </p:nvPicPr>
        <p:blipFill rotWithShape="1">
          <a:blip r:embed="rId2">
            <a:extLst>
              <a:ext uri="{28A0092B-C50C-407E-A947-70E740481C1C}">
                <a14:useLocalDpi xmlns:a14="http://schemas.microsoft.com/office/drawing/2010/main" val="0"/>
              </a:ext>
            </a:extLst>
          </a:blip>
          <a:srcRect t="-16178" r="16075" b="1"/>
          <a:stretch/>
        </p:blipFill>
        <p:spPr>
          <a:xfrm>
            <a:off x="7727999" y="193414"/>
            <a:ext cx="5328592" cy="885169"/>
          </a:xfrm>
          <a:prstGeom prst="rect">
            <a:avLst/>
          </a:prstGeom>
        </p:spPr>
      </p:pic>
      <p:pic>
        <p:nvPicPr>
          <p:cNvPr id="16" name="Picture Placeholder 15">
            <a:extLst>
              <a:ext uri="{FF2B5EF4-FFF2-40B4-BE49-F238E27FC236}">
                <a16:creationId xmlns:a16="http://schemas.microsoft.com/office/drawing/2014/main" id="{C9D825AC-BB30-4A55-88E5-DE9B083305F0}"/>
              </a:ext>
            </a:extLst>
          </p:cNvPr>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3691" r="13691"/>
          <a:stretch>
            <a:fillRect/>
          </a:stretch>
        </p:blipFill>
        <p:spPr/>
      </p:pic>
      <p:pic>
        <p:nvPicPr>
          <p:cNvPr id="14" name="Picture Placeholder 13">
            <a:extLst>
              <a:ext uri="{FF2B5EF4-FFF2-40B4-BE49-F238E27FC236}">
                <a16:creationId xmlns:a16="http://schemas.microsoft.com/office/drawing/2014/main" id="{F38E6C82-7548-4E39-831C-A96537131A12}"/>
              </a:ext>
            </a:extLst>
          </p:cNvPr>
          <p:cNvPicPr>
            <a:picLocks noGrp="1" noChangeAspect="1"/>
          </p:cNvPicPr>
          <p:nvPr>
            <p:ph type="pic" sz="quarter" idx="10"/>
          </p:nvPr>
        </p:nvPicPr>
        <p:blipFill>
          <a:blip r:embed="rId5">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rcRect l="3053" r="3053"/>
          <a:stretch>
            <a:fillRect/>
          </a:stretch>
        </p:blipFill>
        <p:spPr/>
      </p:pic>
      <p:pic>
        <p:nvPicPr>
          <p:cNvPr id="26" name="Picture Placeholder 25">
            <a:extLst>
              <a:ext uri="{FF2B5EF4-FFF2-40B4-BE49-F238E27FC236}">
                <a16:creationId xmlns:a16="http://schemas.microsoft.com/office/drawing/2014/main" id="{4523BE6D-9E8D-43AA-A3AD-4B3C9CAAAF39}"/>
              </a:ext>
            </a:extLst>
          </p:cNvPr>
          <p:cNvPicPr>
            <a:picLocks noGrp="1" noChangeAspect="1"/>
          </p:cNvPicPr>
          <p:nvPr>
            <p:ph type="pic" sz="quarter" idx="12"/>
          </p:nvPr>
        </p:nvPicPr>
        <p:blipFill>
          <a:blip r:embed="rId7">
            <a:extLst>
              <a:ext uri="{BEBA8EAE-BF5A-486C-A8C5-ECC9F3942E4B}">
                <a14:imgProps xmlns:a14="http://schemas.microsoft.com/office/drawing/2010/main">
                  <a14:imgLayer r:embed="rId8">
                    <a14:imgEffect>
                      <a14:artisticPastelsSmooth/>
                    </a14:imgEffect>
                  </a14:imgLayer>
                </a14:imgProps>
              </a:ext>
              <a:ext uri="{28A0092B-C50C-407E-A947-70E740481C1C}">
                <a14:useLocalDpi xmlns:a14="http://schemas.microsoft.com/office/drawing/2010/main" val="0"/>
              </a:ext>
            </a:extLst>
          </a:blip>
          <a:srcRect l="6480" r="6480"/>
          <a:stretch>
            <a:fillRect/>
          </a:stretch>
        </p:blipFill>
        <p:spPr/>
      </p:pic>
    </p:spTree>
    <p:extLst>
      <p:ext uri="{BB962C8B-B14F-4D97-AF65-F5344CB8AC3E}">
        <p14:creationId xmlns:p14="http://schemas.microsoft.com/office/powerpoint/2010/main" val="82376309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356386" cy="548346"/>
          </a:xfrm>
        </p:spPr>
        <p:txBody>
          <a:bodyPr/>
          <a:lstStyle/>
          <a:p>
            <a:r>
              <a:rPr lang="sr-Latn-CS" sz="2800" dirty="0"/>
              <a:t>Deca iz porodica izbeglica u školama</a:t>
            </a:r>
            <a:endParaRPr lang="en-GB" sz="2800" dirty="0"/>
          </a:p>
        </p:txBody>
      </p:sp>
      <p:sp>
        <p:nvSpPr>
          <p:cNvPr id="8" name="Content Placeholder 13">
            <a:extLst>
              <a:ext uri="{FF2B5EF4-FFF2-40B4-BE49-F238E27FC236}">
                <a16:creationId xmlns:a16="http://schemas.microsoft.com/office/drawing/2014/main" id="{6FAB3A2F-23F7-493E-8578-EE950C436E54}"/>
              </a:ext>
            </a:extLst>
          </p:cNvPr>
          <p:cNvSpPr txBox="1">
            <a:spLocks/>
          </p:cNvSpPr>
          <p:nvPr/>
        </p:nvSpPr>
        <p:spPr bwMode="gray">
          <a:xfrm>
            <a:off x="364752" y="6846125"/>
            <a:ext cx="5472607" cy="36268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20000"/>
              </a:lnSpc>
              <a:spcBef>
                <a:spcPts val="0"/>
              </a:spcBef>
              <a:spcAft>
                <a:spcPts val="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populacija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14" name="Chart 13">
            <a:extLst>
              <a:ext uri="{FF2B5EF4-FFF2-40B4-BE49-F238E27FC236}">
                <a16:creationId xmlns:a16="http://schemas.microsoft.com/office/drawing/2014/main" id="{C44EE09E-9F61-458A-9C0B-C669F0C9C989}"/>
              </a:ext>
            </a:extLst>
          </p:cNvPr>
          <p:cNvGraphicFramePr/>
          <p:nvPr>
            <p:extLst>
              <p:ext uri="{D42A27DB-BD31-4B8C-83A1-F6EECF244321}">
                <p14:modId xmlns:p14="http://schemas.microsoft.com/office/powerpoint/2010/main" val="2364173674"/>
              </p:ext>
            </p:extLst>
          </p:nvPr>
        </p:nvGraphicFramePr>
        <p:xfrm>
          <a:off x="1676764" y="1752097"/>
          <a:ext cx="984532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3">
            <a:extLst>
              <a:ext uri="{FF2B5EF4-FFF2-40B4-BE49-F238E27FC236}">
                <a16:creationId xmlns:a16="http://schemas.microsoft.com/office/drawing/2014/main" id="{0D4E8DDB-FD10-4BC6-98A6-4B49D99B1D24}"/>
              </a:ext>
            </a:extLst>
          </p:cNvPr>
          <p:cNvSpPr txBox="1">
            <a:spLocks/>
          </p:cNvSpPr>
          <p:nvPr/>
        </p:nvSpPr>
        <p:spPr bwMode="gray">
          <a:xfrm>
            <a:off x="7727999" y="6309177"/>
            <a:ext cx="5472607" cy="96069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20000"/>
              </a:lnSpc>
              <a:spcBef>
                <a:spcPts val="0"/>
              </a:spcBef>
              <a:spcAft>
                <a:spcPts val="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Molim vas da zamislite situaciju da dete iz porodice izbeglica iz zemalja Bliskog Istoka ili Afrike ide sa Vašim detetom u školu? Da li bi vam tako nešto smetalo?</a:t>
            </a:r>
          </a:p>
        </p:txBody>
      </p:sp>
      <p:sp>
        <p:nvSpPr>
          <p:cNvPr id="7" name="TextBox 6">
            <a:extLst>
              <a:ext uri="{FF2B5EF4-FFF2-40B4-BE49-F238E27FC236}">
                <a16:creationId xmlns:a16="http://schemas.microsoft.com/office/drawing/2014/main" id="{F51D8F6C-DBC9-40A0-998B-6826949F3D60}"/>
              </a:ext>
            </a:extLst>
          </p:cNvPr>
          <p:cNvSpPr txBox="1"/>
          <p:nvPr/>
        </p:nvSpPr>
        <p:spPr>
          <a:xfrm>
            <a:off x="383183" y="1040722"/>
            <a:ext cx="12432484" cy="584546"/>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Većina građana</a:t>
            </a:r>
            <a:r>
              <a:rPr lang="sr-Latn-RS" sz="1600" dirty="0">
                <a:solidFill>
                  <a:srgbClr val="222223"/>
                </a:solidFill>
                <a:latin typeface="Calibri" panose="020F0502020204030204" pitchFamily="34" charset="0"/>
                <a:cs typeface="Calibri" panose="020F0502020204030204" pitchFamily="34" charset="0"/>
              </a:rPr>
              <a:t> Srbije (78%), izjavljuje da im ne bi smetalo da izbeglice iz zemalja bliskog istoka i Afrike idu sa njihovim detetom u školu</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089454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949305" cy="548346"/>
          </a:xfrm>
        </p:spPr>
        <p:txBody>
          <a:bodyPr/>
          <a:lstStyle/>
          <a:p>
            <a:r>
              <a:rPr lang="pl-PL" sz="2800" dirty="0"/>
              <a:t>Migranti / izbeglice kao kolege na poslu</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Kada biste se našli u situaciji da u firmi/organizaciji kao kolegu/ koleginicu sa kojim treba da radite svakog dana zaposle nekoga iz populacije migranata/izbeglica da li biste...</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167482273"/>
              </p:ext>
            </p:extLst>
          </p:nvPr>
        </p:nvGraphicFramePr>
        <p:xfrm>
          <a:off x="599208" y="1983919"/>
          <a:ext cx="12432484" cy="45876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29E5AA0-D39F-4396-B0C7-9D42CF7D15F1}"/>
              </a:ext>
            </a:extLst>
          </p:cNvPr>
          <p:cNvSpPr txBox="1"/>
          <p:nvPr/>
        </p:nvSpPr>
        <p:spPr>
          <a:xfrm>
            <a:off x="383183" y="1040721"/>
            <a:ext cx="12432484" cy="867701"/>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lang="sr-Latn-RS" sz="1600" dirty="0">
                <a:solidFill>
                  <a:srgbClr val="222223"/>
                </a:solidFill>
                <a:latin typeface="Calibri" panose="020F0502020204030204" pitchFamily="34" charset="0"/>
                <a:cs typeface="Calibri" panose="020F0502020204030204" pitchFamily="34" charset="0"/>
              </a:rPr>
              <a:t>Svaki drugi građanin Srbije bi prihvatio izbeglice iz zemalja bliskog istoka i Afrike kao kolege i pomogli bi im da se osećaju dobrodošlo</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 Dodatno, skoro trećina građana ne bi imala ništa protiv toga da rade sa izbeglicama, ali se ne bi družili sa njima van posla. Žene i stanovnici Beograda, iskazuju nešto veću spremnost da prihvate izbeglice </a:t>
            </a:r>
            <a:r>
              <a:rPr lang="sr-Latn-RS" sz="1600" dirty="0">
                <a:solidFill>
                  <a:srgbClr val="222223"/>
                </a:solidFill>
                <a:latin typeface="Calibri" panose="020F0502020204030204" pitchFamily="34" charset="0"/>
                <a:cs typeface="Calibri" panose="020F0502020204030204" pitchFamily="34" charset="0"/>
              </a:rPr>
              <a:t>iz zemalja bliskog istoka i Afrike kao kolege.</a:t>
            </a:r>
            <a:endPar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4873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9586950" cy="548346"/>
          </a:xfrm>
        </p:spPr>
        <p:txBody>
          <a:bodyPr/>
          <a:lstStyle/>
          <a:p>
            <a:r>
              <a:rPr lang="pl-PL" sz="2800" dirty="0"/>
              <a:t>Zapošljavanje izbeglica iz zemalja bliskog istoka i Afrike</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Kada biste bili u poziciji vlasnika sopstvenog preduzeća, da li biste zaposlili izbeglice iz zemalja bliskog istoka i Afrike u Vašoj firmi?</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1710090069"/>
              </p:ext>
            </p:extLst>
          </p:nvPr>
        </p:nvGraphicFramePr>
        <p:xfrm>
          <a:off x="1391295" y="1768326"/>
          <a:ext cx="10729192" cy="45804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197F3DD-05E5-4865-96B1-645B473F6673}"/>
              </a:ext>
            </a:extLst>
          </p:cNvPr>
          <p:cNvSpPr txBox="1"/>
          <p:nvPr/>
        </p:nvSpPr>
        <p:spPr>
          <a:xfrm>
            <a:off x="383183" y="1040722"/>
            <a:ext cx="12432484" cy="584546"/>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Vi</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š</a:t>
            </a:r>
            <a:r>
              <a:rPr kumimoji="0" lang="en-U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e </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od polovine građan</a:t>
            </a:r>
            <a:r>
              <a:rPr kumimoji="0" lang="en-U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a</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 </a:t>
            </a:r>
            <a:r>
              <a:rPr lang="sr-Latn-RS" sz="1600" dirty="0">
                <a:solidFill>
                  <a:srgbClr val="222223"/>
                </a:solidFill>
                <a:latin typeface="Calibri" panose="020F0502020204030204" pitchFamily="34" charset="0"/>
                <a:cs typeface="Calibri" panose="020F0502020204030204" pitchFamily="34" charset="0"/>
              </a:rPr>
              <a:t>Srbije (5</a:t>
            </a:r>
            <a:r>
              <a:rPr lang="en-US" sz="1600" dirty="0">
                <a:solidFill>
                  <a:srgbClr val="222223"/>
                </a:solidFill>
                <a:latin typeface="Calibri" panose="020F0502020204030204" pitchFamily="34" charset="0"/>
                <a:cs typeface="Calibri" panose="020F0502020204030204" pitchFamily="34" charset="0"/>
              </a:rPr>
              <a:t>9</a:t>
            </a:r>
            <a:r>
              <a:rPr lang="sr-Latn-RS" sz="1600" dirty="0">
                <a:solidFill>
                  <a:srgbClr val="222223"/>
                </a:solidFill>
                <a:latin typeface="Calibri" panose="020F0502020204030204" pitchFamily="34" charset="0"/>
                <a:cs typeface="Calibri" panose="020F0502020204030204" pitchFamily="34" charset="0"/>
              </a:rPr>
              <a:t>%), izjavljuje da im ne bi smetalo da zaposle izbeglice iz zemalja bliskog istoka i Afrike</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 </a:t>
            </a:r>
            <a:r>
              <a:rPr lang="sr-Latn-RS" sz="1600" dirty="0">
                <a:solidFill>
                  <a:srgbClr val="222223"/>
                </a:solidFill>
                <a:latin typeface="Calibri" panose="020F0502020204030204" pitchFamily="34" charset="0"/>
                <a:cs typeface="Calibri" panose="020F0502020204030204" pitchFamily="34" charset="0"/>
              </a:rPr>
              <a:t>S </a:t>
            </a:r>
            <a:r>
              <a:rPr lang="sr-Latn-RS" sz="1600">
                <a:solidFill>
                  <a:srgbClr val="222223"/>
                </a:solidFill>
                <a:latin typeface="Calibri" panose="020F0502020204030204" pitchFamily="34" charset="0"/>
                <a:cs typeface="Calibri" panose="020F0502020204030204" pitchFamily="34" charset="0"/>
              </a:rPr>
              <a:t>druge strane, trećina </a:t>
            </a:r>
            <a:r>
              <a:rPr lang="sr-Latn-RS" sz="1600" dirty="0">
                <a:solidFill>
                  <a:srgbClr val="222223"/>
                </a:solidFill>
                <a:latin typeface="Calibri" panose="020F0502020204030204" pitchFamily="34" charset="0"/>
                <a:cs typeface="Calibri" panose="020F0502020204030204" pitchFamily="34" charset="0"/>
              </a:rPr>
              <a:t>građana deli suprotno mišljenje, značajno češće muškarci.</a:t>
            </a:r>
            <a:endPar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8327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9255897" cy="548346"/>
          </a:xfrm>
        </p:spPr>
        <p:txBody>
          <a:bodyPr/>
          <a:lstStyle/>
          <a:p>
            <a:r>
              <a:rPr lang="pl-PL" sz="2800" dirty="0"/>
              <a:t>Odobravanje politike države Srbija prema migrantima</a:t>
            </a:r>
            <a:endParaRPr lang="sr-Latn-CS" sz="2800" dirty="0"/>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U kojoj meri odobravaju politiku naše države prema migrantima iz zemalja bliskog istoka i Afrike?</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3956376023"/>
              </p:ext>
            </p:extLst>
          </p:nvPr>
        </p:nvGraphicFramePr>
        <p:xfrm>
          <a:off x="959247" y="1873661"/>
          <a:ext cx="11521280" cy="4728012"/>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3">
            <a:extLst>
              <a:ext uri="{FF2B5EF4-FFF2-40B4-BE49-F238E27FC236}">
                <a16:creationId xmlns:a16="http://schemas.microsoft.com/office/drawing/2014/main" id="{832C0028-C2C9-4370-B906-CB493C062AB6}"/>
              </a:ext>
            </a:extLst>
          </p:cNvPr>
          <p:cNvSpPr txBox="1">
            <a:spLocks/>
          </p:cNvSpPr>
          <p:nvPr/>
        </p:nvSpPr>
        <p:spPr bwMode="gray">
          <a:xfrm>
            <a:off x="383184" y="6954723"/>
            <a:ext cx="489654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a:latin typeface="Calibri" panose="020F0502020204030204" pitchFamily="34" charset="0"/>
              </a:rPr>
              <a:t>Baza: Ukupna ciljna populacija</a:t>
            </a:r>
            <a:endParaRPr lang="en-GB" sz="1600" i="1" dirty="0">
              <a:latin typeface="Calibri" panose="020F0502020204030204" pitchFamily="34" charset="0"/>
            </a:endParaRPr>
          </a:p>
        </p:txBody>
      </p:sp>
      <p:sp>
        <p:nvSpPr>
          <p:cNvPr id="6" name="TextBox 5">
            <a:extLst>
              <a:ext uri="{FF2B5EF4-FFF2-40B4-BE49-F238E27FC236}">
                <a16:creationId xmlns:a16="http://schemas.microsoft.com/office/drawing/2014/main" id="{31F3A60B-315D-4D98-8D0C-129BDD5FD074}"/>
              </a:ext>
            </a:extLst>
          </p:cNvPr>
          <p:cNvSpPr txBox="1"/>
          <p:nvPr/>
        </p:nvSpPr>
        <p:spPr>
          <a:xfrm>
            <a:off x="383183" y="1040722"/>
            <a:ext cx="12432484" cy="584546"/>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Mišljenja su podeljena</a:t>
            </a:r>
            <a:r>
              <a:rPr lang="sr-Latn-RS" sz="1600" dirty="0">
                <a:solidFill>
                  <a:srgbClr val="222223"/>
                </a:solidFill>
                <a:latin typeface="Calibri" panose="020F0502020204030204" pitchFamily="34" charset="0"/>
                <a:cs typeface="Calibri" panose="020F0502020204030204" pitchFamily="34" charset="0"/>
              </a:rPr>
              <a:t>. Oko 40% građana odobrava politiku naše države prema migrantima iz zemalja bliskog istoka i Afrike, dok nešto više od trećine (36%) , deli suprotno mišljenje.  </a:t>
            </a:r>
            <a:endPar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77948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2797764" cy="548346"/>
          </a:xfrm>
        </p:spPr>
        <p:txBody>
          <a:bodyPr/>
          <a:lstStyle/>
          <a:p>
            <a:r>
              <a:rPr lang="pl-PL" sz="2800" dirty="0"/>
              <a:t>Važnost stava partije o migracijama pri izboru partije za koju biste glasati</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Da li bi vam pri izboru partije za koju biste glasati bio važan stav te partije o migracijama?</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794135056"/>
              </p:ext>
            </p:extLst>
          </p:nvPr>
        </p:nvGraphicFramePr>
        <p:xfrm>
          <a:off x="815231" y="1790277"/>
          <a:ext cx="11233248" cy="46524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4413BB1-9CAE-42C9-9A45-1614319EC6CC}"/>
              </a:ext>
            </a:extLst>
          </p:cNvPr>
          <p:cNvSpPr txBox="1"/>
          <p:nvPr/>
        </p:nvSpPr>
        <p:spPr>
          <a:xfrm>
            <a:off x="383183" y="1040722"/>
            <a:ext cx="12432484" cy="584546"/>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Većina građana (60%), smatra da je pri izboru partije za koju bi glasali, važan stav te partije o migracijama. Ovaj stav, nešto češće od ostalih dele penzioneri</a:t>
            </a:r>
            <a:r>
              <a:rPr lang="sr-Latn-RS" sz="1600" dirty="0">
                <a:solidFill>
                  <a:srgbClr val="222223"/>
                </a:solidFill>
                <a:latin typeface="Calibri" panose="020F0502020204030204" pitchFamily="34" charset="0"/>
                <a:cs typeface="Calibri" panose="020F0502020204030204" pitchFamily="34" charset="0"/>
              </a:rPr>
              <a:t>.  </a:t>
            </a:r>
            <a:endPar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85437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5231" y="1425835"/>
            <a:ext cx="3289906" cy="598488"/>
          </a:xfrm>
        </p:spPr>
        <p:txBody>
          <a:bodyPr/>
          <a:lstStyle/>
          <a:p>
            <a:r>
              <a:rPr lang="en-GB" dirty="0"/>
              <a:t>ABOUT IPSOS</a:t>
            </a:r>
          </a:p>
        </p:txBody>
      </p:sp>
      <p:sp>
        <p:nvSpPr>
          <p:cNvPr id="3" name="Subtitle 2"/>
          <p:cNvSpPr>
            <a:spLocks noGrp="1"/>
          </p:cNvSpPr>
          <p:nvPr>
            <p:ph type="subTitle" idx="4294967295"/>
          </p:nvPr>
        </p:nvSpPr>
        <p:spPr>
          <a:xfrm>
            <a:off x="556812" y="2866483"/>
            <a:ext cx="2158378" cy="514516"/>
          </a:xfrm>
        </p:spPr>
        <p:txBody>
          <a:bodyPr/>
          <a:lstStyle/>
          <a:p>
            <a:r>
              <a:rPr lang="en-GB" dirty="0"/>
              <a:t>Credentials </a:t>
            </a:r>
          </a:p>
        </p:txBody>
      </p:sp>
      <p:sp>
        <p:nvSpPr>
          <p:cNvPr id="4" name="Text Placeholder 3"/>
          <p:cNvSpPr>
            <a:spLocks noGrp="1"/>
          </p:cNvSpPr>
          <p:nvPr>
            <p:ph type="body" sz="quarter" idx="4294967295"/>
          </p:nvPr>
        </p:nvSpPr>
        <p:spPr>
          <a:xfrm>
            <a:off x="837140" y="2308326"/>
            <a:ext cx="6242787" cy="3560537"/>
          </a:xfrm>
        </p:spPr>
        <p:txBody>
          <a:bodyPr/>
          <a:lstStyle/>
          <a:p>
            <a:pPr marL="0" indent="0">
              <a:lnSpc>
                <a:spcPct val="100000"/>
              </a:lnSpc>
              <a:buNone/>
            </a:pPr>
            <a:r>
              <a:rPr lang="en-US" sz="200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200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200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a16="http://schemas.microsoft.com/office/drawing/2014/main" id="{FF59D20C-408F-4CBB-A8D8-D3F538F76744}"/>
              </a:ext>
            </a:extLst>
          </p:cNvPr>
          <p:cNvSpPr/>
          <p:nvPr/>
        </p:nvSpPr>
        <p:spPr>
          <a:xfrm>
            <a:off x="7845640" y="972319"/>
            <a:ext cx="4570380" cy="5931079"/>
          </a:xfrm>
          <a:prstGeom prst="rect">
            <a:avLst/>
          </a:prstGeom>
          <a:ln>
            <a:noFill/>
          </a:ln>
        </p:spPr>
        <p:txBody>
          <a:bodyPr lIns="62197" tIns="31099" rIns="62197" bIns="31099">
            <a:spAutoFit/>
          </a:bodyPr>
          <a:lstStyle/>
          <a:p>
            <a:pPr algn="just" hangingPunct="0">
              <a:lnSpc>
                <a:spcPts val="1600"/>
              </a:lnSpc>
            </a:pPr>
            <a:r>
              <a:rPr lang="en-US" sz="1800" b="1" dirty="0">
                <a:solidFill>
                  <a:schemeClr val="bg1"/>
                </a:solidFill>
              </a:rPr>
              <a:t>GAME CHANGERS</a:t>
            </a:r>
          </a:p>
          <a:p>
            <a:br>
              <a:rPr lang="en-US" sz="1600" b="1" dirty="0">
                <a:solidFill>
                  <a:schemeClr val="bg1"/>
                </a:solidFill>
              </a:rPr>
            </a:br>
            <a:r>
              <a:rPr lang="en-US" sz="1600" b="1" dirty="0">
                <a:solidFill>
                  <a:schemeClr val="bg1"/>
                </a:solidFill>
              </a:rPr>
              <a:t>“</a:t>
            </a:r>
            <a:r>
              <a:rPr lang="en-US" sz="1600" dirty="0">
                <a:solidFill>
                  <a:schemeClr val="bg1"/>
                </a:solidFill>
              </a:rPr>
              <a:t>Game Changers” is the Ipsos signature.</a:t>
            </a:r>
          </a:p>
          <a:p>
            <a:r>
              <a:rPr lang="en-US" sz="1600" dirty="0">
                <a:solidFill>
                  <a:schemeClr val="bg1"/>
                </a:solidFill>
              </a:rPr>
              <a:t> </a:t>
            </a:r>
          </a:p>
          <a:p>
            <a:r>
              <a:rPr lang="en-US" sz="1600" dirty="0">
                <a:solidFill>
                  <a:schemeClr val="bg1"/>
                </a:solidFill>
              </a:rPr>
              <a:t>At Ipsos we are passionately curious about people, markets, brands </a:t>
            </a:r>
            <a:br>
              <a:rPr lang="en-US" sz="1600" dirty="0">
                <a:solidFill>
                  <a:schemeClr val="bg1"/>
                </a:solidFill>
              </a:rPr>
            </a:br>
            <a:r>
              <a:rPr lang="en-US" sz="1600" dirty="0">
                <a:solidFill>
                  <a:schemeClr val="bg1"/>
                </a:solidFill>
              </a:rPr>
              <a:t>and society. </a:t>
            </a:r>
          </a:p>
          <a:p>
            <a:endParaRPr lang="en-US" sz="1600" dirty="0">
              <a:solidFill>
                <a:schemeClr val="bg1"/>
              </a:solidFill>
            </a:endParaRPr>
          </a:p>
          <a:p>
            <a:r>
              <a:rPr lang="en-US" sz="1600" dirty="0">
                <a:solidFill>
                  <a:schemeClr val="bg1"/>
                </a:solidFill>
              </a:rPr>
              <a:t>We make our changing world easier and faster to navigate and inspire clients to make smarter decisions. </a:t>
            </a:r>
          </a:p>
          <a:p>
            <a:endParaRPr lang="en-US" sz="1600" dirty="0">
              <a:solidFill>
                <a:schemeClr val="bg1"/>
              </a:solidFill>
            </a:endParaRPr>
          </a:p>
          <a:p>
            <a:r>
              <a:rPr lang="en-US" sz="1600" dirty="0">
                <a:solidFill>
                  <a:schemeClr val="bg1"/>
                </a:solidFill>
              </a:rPr>
              <a:t>We deliver with security, speed, simplicity and substance. We are </a:t>
            </a:r>
            <a:br>
              <a:rPr lang="en-US" sz="1600" dirty="0">
                <a:solidFill>
                  <a:schemeClr val="bg1"/>
                </a:solidFill>
              </a:rPr>
            </a:br>
            <a:r>
              <a:rPr lang="en-US" sz="1600" dirty="0">
                <a:solidFill>
                  <a:schemeClr val="bg1"/>
                </a:solidFill>
              </a:rPr>
              <a:t>Game Changers.</a:t>
            </a:r>
            <a:br>
              <a:rPr lang="en-US" sz="1600" dirty="0">
                <a:solidFill>
                  <a:schemeClr val="bg1"/>
                </a:solidFill>
              </a:rPr>
            </a:br>
            <a:endParaRPr lang="en-US" sz="1600" dirty="0">
              <a:solidFill>
                <a:schemeClr val="bg1"/>
              </a:solidFill>
            </a:endParaRPr>
          </a:p>
          <a:p>
            <a:r>
              <a:rPr lang="en-US" sz="1600" dirty="0">
                <a:solidFill>
                  <a:schemeClr val="bg1"/>
                </a:solidFill>
              </a:rPr>
              <a:t>Ipsos is listed on Eurolist - NYSE-Euronext.  The company is part of the SBF 120 and the Mid-60 index and is eligible for the Deferred Settlement Service (SRD).</a:t>
            </a:r>
          </a:p>
          <a:p>
            <a:r>
              <a:rPr lang="x-none" sz="1600" dirty="0">
                <a:solidFill>
                  <a:schemeClr val="bg1"/>
                </a:solidFill>
              </a:rPr>
              <a:t> </a:t>
            </a:r>
            <a:endParaRPr lang="en-US" sz="1600" dirty="0">
              <a:solidFill>
                <a:schemeClr val="bg1"/>
              </a:solidFill>
            </a:endParaRPr>
          </a:p>
          <a:p>
            <a:r>
              <a:rPr lang="fr-FR" sz="1600" b="1" dirty="0">
                <a:solidFill>
                  <a:schemeClr val="bg1"/>
                </a:solidFill>
              </a:rPr>
              <a:t>ISIN code FR0000073298, Reuters ISOS.PA, Bloomberg IPS:FP</a:t>
            </a:r>
            <a:br>
              <a:rPr lang="fr-FR" sz="1600" b="1" dirty="0">
                <a:solidFill>
                  <a:schemeClr val="bg1"/>
                </a:solidFill>
              </a:rPr>
            </a:br>
            <a:r>
              <a:rPr lang="fr-FR" sz="1600" b="1" u="sng" dirty="0">
                <a:solidFill>
                  <a:schemeClr val="bg1"/>
                </a:solidFill>
                <a:hlinkClick r:id="rId2"/>
              </a:rPr>
              <a:t>www.ipsos.com</a:t>
            </a:r>
            <a:endParaRPr lang="en-US" sz="1600" dirty="0">
              <a:solidFill>
                <a:schemeClr val="bg1"/>
              </a:solidFill>
            </a:endParaRPr>
          </a:p>
        </p:txBody>
      </p:sp>
    </p:spTree>
    <p:extLst>
      <p:ext uri="{BB962C8B-B14F-4D97-AF65-F5344CB8AC3E}">
        <p14:creationId xmlns:p14="http://schemas.microsoft.com/office/powerpoint/2010/main" val="17182511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5431196" cy="598488"/>
          </a:xfrm>
        </p:spPr>
        <p:txBody>
          <a:bodyPr/>
          <a:lstStyle/>
          <a:p>
            <a:r>
              <a:rPr lang="sr-Latn-CS" dirty="0"/>
              <a:t>Metodološke napomene</a:t>
            </a:r>
            <a:endParaRPr lang="en-GB" dirty="0"/>
          </a:p>
        </p:txBody>
      </p:sp>
      <p:graphicFrame>
        <p:nvGraphicFramePr>
          <p:cNvPr id="4" name="Table 3">
            <a:extLst>
              <a:ext uri="{FF2B5EF4-FFF2-40B4-BE49-F238E27FC236}">
                <a16:creationId xmlns:a16="http://schemas.microsoft.com/office/drawing/2014/main" id="{8250F59E-A50C-471E-8451-0776030F9EF8}"/>
              </a:ext>
            </a:extLst>
          </p:cNvPr>
          <p:cNvGraphicFramePr>
            <a:graphicFrameLocks noGrp="1"/>
          </p:cNvGraphicFramePr>
          <p:nvPr>
            <p:extLst>
              <p:ext uri="{D42A27DB-BD31-4B8C-83A1-F6EECF244321}">
                <p14:modId xmlns:p14="http://schemas.microsoft.com/office/powerpoint/2010/main" val="2934849904"/>
              </p:ext>
            </p:extLst>
          </p:nvPr>
        </p:nvGraphicFramePr>
        <p:xfrm>
          <a:off x="494071" y="1404367"/>
          <a:ext cx="12130472" cy="4393430"/>
        </p:xfrm>
        <a:graphic>
          <a:graphicData uri="http://schemas.openxmlformats.org/drawingml/2006/table">
            <a:tbl>
              <a:tblPr firstRow="1" firstCol="1" bandRow="1"/>
              <a:tblGrid>
                <a:gridCol w="2986519">
                  <a:extLst>
                    <a:ext uri="{9D8B030D-6E8A-4147-A177-3AD203B41FA5}">
                      <a16:colId xmlns:a16="http://schemas.microsoft.com/office/drawing/2014/main" val="20000"/>
                    </a:ext>
                  </a:extLst>
                </a:gridCol>
                <a:gridCol w="9143953">
                  <a:extLst>
                    <a:ext uri="{9D8B030D-6E8A-4147-A177-3AD203B41FA5}">
                      <a16:colId xmlns:a16="http://schemas.microsoft.com/office/drawing/2014/main" val="20001"/>
                    </a:ext>
                  </a:extLst>
                </a:gridCol>
              </a:tblGrid>
              <a:tr h="612609">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Realizacija: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en-US" sz="2000" b="0" dirty="0">
                          <a:solidFill>
                            <a:srgbClr val="002060"/>
                          </a:solidFill>
                          <a:effectLst/>
                          <a:latin typeface="Calibri" panose="020F0502020204030204" pitchFamily="34" charset="0"/>
                          <a:ea typeface="Times New Roman"/>
                          <a:cs typeface="Calibri" panose="020F0502020204030204" pitchFamily="34" charset="0"/>
                        </a:rPr>
                        <a:t>I</a:t>
                      </a:r>
                      <a:r>
                        <a:rPr lang="sr-Latn-CS" sz="2000" b="0" dirty="0">
                          <a:solidFill>
                            <a:srgbClr val="002060"/>
                          </a:solidFill>
                          <a:effectLst/>
                          <a:latin typeface="Calibri" panose="020F0502020204030204" pitchFamily="34" charset="0"/>
                          <a:ea typeface="Times New Roman"/>
                          <a:cs typeface="Calibri" panose="020F0502020204030204" pitchFamily="34" charset="0"/>
                        </a:rPr>
                        <a:t>straživanje</a:t>
                      </a:r>
                      <a:r>
                        <a:rPr lang="en-US" sz="2000" b="0" dirty="0">
                          <a:solidFill>
                            <a:srgbClr val="002060"/>
                          </a:solidFill>
                          <a:effectLst/>
                          <a:latin typeface="Calibri" panose="020F0502020204030204" pitchFamily="34" charset="0"/>
                          <a:ea typeface="Times New Roman"/>
                          <a:cs typeface="Calibri" panose="020F0502020204030204" pitchFamily="34" charset="0"/>
                        </a:rPr>
                        <a:t> </a:t>
                      </a:r>
                      <a:r>
                        <a:rPr lang="sr-Latn-CS" sz="2000" b="0" dirty="0">
                          <a:solidFill>
                            <a:srgbClr val="002060"/>
                          </a:solidFill>
                          <a:effectLst/>
                          <a:latin typeface="Calibri" panose="020F0502020204030204" pitchFamily="34" charset="0"/>
                          <a:ea typeface="Times New Roman"/>
                          <a:cs typeface="Calibri" panose="020F0502020204030204" pitchFamily="34" charset="0"/>
                        </a:rPr>
                        <a:t>sprovedeno u periodu od</a:t>
                      </a:r>
                      <a:r>
                        <a:rPr lang="en-US" sz="2000" b="0" dirty="0">
                          <a:solidFill>
                            <a:srgbClr val="002060"/>
                          </a:solidFill>
                          <a:effectLst/>
                          <a:latin typeface="Calibri" panose="020F0502020204030204" pitchFamily="34" charset="0"/>
                          <a:ea typeface="Times New Roman"/>
                          <a:cs typeface="Calibri" panose="020F0502020204030204" pitchFamily="34" charset="0"/>
                        </a:rPr>
                        <a:t> </a:t>
                      </a:r>
                      <a:r>
                        <a:rPr lang="sr-Latn-RS" sz="2000" b="0" dirty="0">
                          <a:solidFill>
                            <a:srgbClr val="005250"/>
                          </a:solidFill>
                          <a:effectLst/>
                          <a:latin typeface="Calibri" panose="020F0502020204030204" pitchFamily="34" charset="0"/>
                          <a:ea typeface="Times New Roman"/>
                          <a:cs typeface="Calibri" panose="020F0502020204030204" pitchFamily="34" charset="0"/>
                        </a:rPr>
                        <a:t>26</a:t>
                      </a:r>
                      <a:r>
                        <a:rPr lang="en-US" sz="2000" b="0" dirty="0">
                          <a:solidFill>
                            <a:srgbClr val="005250"/>
                          </a:solidFill>
                          <a:effectLst/>
                          <a:latin typeface="Calibri" panose="020F0502020204030204" pitchFamily="34" charset="0"/>
                          <a:ea typeface="Times New Roman"/>
                          <a:cs typeface="Calibri" panose="020F0502020204030204" pitchFamily="34" charset="0"/>
                        </a:rPr>
                        <a:t>. do </a:t>
                      </a:r>
                      <a:r>
                        <a:rPr lang="sr-Latn-RS" sz="2000" b="0" dirty="0">
                          <a:solidFill>
                            <a:srgbClr val="005250"/>
                          </a:solidFill>
                          <a:effectLst/>
                          <a:latin typeface="Calibri" panose="020F0502020204030204" pitchFamily="34" charset="0"/>
                          <a:ea typeface="Times New Roman"/>
                          <a:cs typeface="Calibri" panose="020F0502020204030204" pitchFamily="34" charset="0"/>
                        </a:rPr>
                        <a:t>30</a:t>
                      </a:r>
                      <a:r>
                        <a:rPr lang="en-US" sz="2000" b="0" dirty="0">
                          <a:solidFill>
                            <a:srgbClr val="005250"/>
                          </a:solidFill>
                          <a:effectLst/>
                          <a:latin typeface="Calibri" panose="020F0502020204030204" pitchFamily="34" charset="0"/>
                          <a:ea typeface="Times New Roman"/>
                          <a:cs typeface="Calibri" panose="020F0502020204030204" pitchFamily="34" charset="0"/>
                        </a:rPr>
                        <a:t>. </a:t>
                      </a:r>
                      <a:r>
                        <a:rPr lang="sr-Latn-RS" sz="2000" b="0" dirty="0">
                          <a:solidFill>
                            <a:srgbClr val="002060"/>
                          </a:solidFill>
                          <a:effectLst/>
                          <a:latin typeface="Calibri" panose="020F0502020204030204" pitchFamily="34" charset="0"/>
                          <a:ea typeface="Times New Roman"/>
                          <a:cs typeface="Calibri" panose="020F0502020204030204" pitchFamily="34" charset="0"/>
                        </a:rPr>
                        <a:t>novembr</a:t>
                      </a:r>
                      <a:r>
                        <a:rPr lang="en-US" sz="2000" b="0" dirty="0">
                          <a:solidFill>
                            <a:srgbClr val="002060"/>
                          </a:solidFill>
                          <a:effectLst/>
                          <a:latin typeface="Calibri" panose="020F0502020204030204" pitchFamily="34" charset="0"/>
                          <a:ea typeface="Times New Roman"/>
                          <a:cs typeface="Calibri" panose="020F0502020204030204" pitchFamily="34" charset="0"/>
                        </a:rPr>
                        <a:t>a, 2021.</a:t>
                      </a:r>
                      <a:endParaRPr lang="sr-Latn-C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1045">
                <a:tc>
                  <a:txBody>
                    <a:bodyPr/>
                    <a:lstStyle/>
                    <a:p>
                      <a:pPr marL="228600" marR="0" algn="l">
                        <a:spcBef>
                          <a:spcPts val="0"/>
                        </a:spcBef>
                        <a:spcAft>
                          <a:spcPts val="0"/>
                        </a:spcAft>
                        <a:tabLst>
                          <a:tab pos="457200" algn="l"/>
                        </a:tabLst>
                      </a:pPr>
                      <a:r>
                        <a:rPr lang="sr-Latn-RS" sz="2000" b="1" dirty="0">
                          <a:solidFill>
                            <a:srgbClr val="002060"/>
                          </a:solidFill>
                          <a:effectLst/>
                          <a:latin typeface="Calibri" pitchFamily="34" charset="0"/>
                          <a:ea typeface="Times New Roman"/>
                          <a:cs typeface="Calibri" pitchFamily="34" charset="0"/>
                        </a:rPr>
                        <a:t>Ciljna populacija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Populacija Srbije 18+</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708">
                <a:tc>
                  <a:txBody>
                    <a:bodyPr/>
                    <a:lstStyle/>
                    <a:p>
                      <a:pPr marL="228600" marR="0" algn="l">
                        <a:spcBef>
                          <a:spcPts val="0"/>
                        </a:spcBef>
                        <a:spcAft>
                          <a:spcPts val="0"/>
                        </a:spcAft>
                        <a:tabLst>
                          <a:tab pos="457200" algn="l"/>
                        </a:tabLst>
                      </a:pPr>
                      <a:r>
                        <a:rPr lang="sr-Latn-RS" sz="2000" b="1" dirty="0">
                          <a:solidFill>
                            <a:srgbClr val="002060"/>
                          </a:solidFill>
                          <a:effectLst/>
                          <a:latin typeface="Calibri" pitchFamily="34" charset="0"/>
                          <a:ea typeface="Times New Roman"/>
                          <a:cs typeface="Calibri" pitchFamily="34" charset="0"/>
                        </a:rPr>
                        <a:t>Metod prikupljanja podataka: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RS" sz="2000" b="0" dirty="0">
                          <a:solidFill>
                            <a:srgbClr val="002060"/>
                          </a:solidFill>
                          <a:effectLst/>
                          <a:latin typeface="Calibri" panose="020F0502020204030204" pitchFamily="34" charset="0"/>
                          <a:ea typeface="Times New Roman"/>
                          <a:cs typeface="Calibri" panose="020F0502020204030204" pitchFamily="34" charset="0"/>
                        </a:rPr>
                        <a:t>CATI (telefonske ankete) i CAWI (online ankete)</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5058">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Veličina uzorka: </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000" b="0" dirty="0">
                          <a:solidFill>
                            <a:srgbClr val="002060"/>
                          </a:solidFill>
                          <a:effectLst/>
                          <a:latin typeface="Calibri" panose="020F0502020204030204" pitchFamily="34" charset="0"/>
                          <a:ea typeface="Times New Roman"/>
                          <a:cs typeface="Calibri" panose="020F0502020204030204" pitchFamily="34" charset="0"/>
                        </a:rPr>
                        <a:t>10</a:t>
                      </a:r>
                      <a:r>
                        <a:rPr lang="sr-Latn-RS" sz="2000" b="0" dirty="0">
                          <a:solidFill>
                            <a:srgbClr val="002060"/>
                          </a:solidFill>
                          <a:effectLst/>
                          <a:latin typeface="Calibri" panose="020F0502020204030204" pitchFamily="34" charset="0"/>
                          <a:ea typeface="Times New Roman"/>
                          <a:cs typeface="Calibri" panose="020F0502020204030204" pitchFamily="34" charset="0"/>
                        </a:rPr>
                        <a:t>06</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0708">
                <a:tc rowSpan="3">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Tip uzorka (metod selekcije):</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Dvoetapni slučajan reprezentativni stratifikovani uzorak</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p>
                      <a:pPr marL="0" marR="0" algn="l">
                        <a:spcBef>
                          <a:spcPts val="0"/>
                        </a:spcBef>
                        <a:spcAft>
                          <a:spcPts val="0"/>
                        </a:spcAft>
                      </a:pPr>
                      <a:r>
                        <a:rPr lang="sr-Latn-RS" sz="2000" b="0" dirty="0">
                          <a:solidFill>
                            <a:srgbClr val="002060"/>
                          </a:solidFill>
                          <a:effectLst/>
                          <a:latin typeface="Calibri" panose="020F0502020204030204" pitchFamily="34" charset="0"/>
                          <a:ea typeface="Times New Roman"/>
                          <a:cs typeface="Calibri" panose="020F0502020204030204" pitchFamily="34" charset="0"/>
                        </a:rPr>
                        <a:t>Stratumi: geografski regioni i</a:t>
                      </a:r>
                      <a:r>
                        <a:rPr lang="en-US" sz="2000" b="0" dirty="0">
                          <a:solidFill>
                            <a:srgbClr val="002060"/>
                          </a:solidFill>
                          <a:effectLst/>
                          <a:latin typeface="Calibri" panose="020F0502020204030204" pitchFamily="34" charset="0"/>
                          <a:ea typeface="Times New Roman"/>
                          <a:cs typeface="Calibri" panose="020F0502020204030204" pitchFamily="34" charset="0"/>
                        </a:rPr>
                        <a:t> tip </a:t>
                      </a:r>
                      <a:r>
                        <a:rPr lang="sr-Latn-RS" sz="2000" b="0" dirty="0">
                          <a:solidFill>
                            <a:srgbClr val="002060"/>
                          </a:solidFill>
                          <a:effectLst/>
                          <a:latin typeface="Calibri" panose="020F0502020204030204" pitchFamily="34" charset="0"/>
                          <a:ea typeface="Times New Roman"/>
                          <a:cs typeface="Calibri" panose="020F0502020204030204" pitchFamily="34" charset="0"/>
                        </a:rPr>
                        <a:t>naselja</a:t>
                      </a:r>
                      <a:r>
                        <a:rPr lang="en-US" sz="2000" b="0" dirty="0">
                          <a:solidFill>
                            <a:srgbClr val="002060"/>
                          </a:solidFill>
                          <a:effectLst/>
                          <a:latin typeface="Calibri" panose="020F0502020204030204" pitchFamily="34" charset="0"/>
                          <a:ea typeface="Times New Roman"/>
                          <a:cs typeface="Calibri" panose="020F0502020204030204" pitchFamily="34" charset="0"/>
                        </a:rPr>
                        <a:t> (</a:t>
                      </a:r>
                      <a:r>
                        <a:rPr lang="sr-Latn-RS" sz="2000" b="0" dirty="0">
                          <a:solidFill>
                            <a:srgbClr val="002060"/>
                          </a:solidFill>
                          <a:effectLst/>
                          <a:latin typeface="Calibri" panose="020F0502020204030204" pitchFamily="34" charset="0"/>
                          <a:ea typeface="Times New Roman"/>
                          <a:cs typeface="Calibri" panose="020F0502020204030204" pitchFamily="34" charset="0"/>
                        </a:rPr>
                        <a:t>urbano i ostalo</a:t>
                      </a:r>
                      <a:r>
                        <a:rPr lang="en-US" sz="2000" b="0" dirty="0">
                          <a:solidFill>
                            <a:srgbClr val="002060"/>
                          </a:solidFill>
                          <a:effectLst/>
                          <a:latin typeface="Calibri" panose="020F0502020204030204" pitchFamily="34" charset="0"/>
                          <a:ea typeface="Times New Roman"/>
                          <a:cs typeface="Calibri" panose="020F0502020204030204" pitchFamily="34" charset="0"/>
                        </a:rPr>
                        <a:t>)</a:t>
                      </a: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240">
                <a:tc vMerge="1">
                  <a:txBody>
                    <a:bodyPr/>
                    <a:lstStyle/>
                    <a:p>
                      <a:endParaRPr lang="en-US"/>
                    </a:p>
                  </a:txBody>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Jedinice prve etape: statistički krugovi</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354">
                <a:tc vMerge="1">
                  <a:txBody>
                    <a:bodyPr/>
                    <a:lstStyle/>
                    <a:p>
                      <a:endParaRPr lang="en-US"/>
                    </a:p>
                  </a:txBody>
                  <a:tcPr>
                    <a:lnT w="3175"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Jedinice druge etape: ispitanici u okviru domaćinstva</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354">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Poststratifikacija: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1200"/>
                        </a:spcBef>
                        <a:spcAft>
                          <a:spcPts val="300"/>
                        </a:spcAft>
                      </a:pPr>
                      <a:r>
                        <a:rPr lang="sr-Latn-CS" sz="2000" b="0" i="0" dirty="0">
                          <a:solidFill>
                            <a:srgbClr val="002060"/>
                          </a:solidFill>
                          <a:effectLst/>
                          <a:latin typeface="Calibri" panose="020F0502020204030204" pitchFamily="34" charset="0"/>
                          <a:cs typeface="Calibri" panose="020F0502020204030204" pitchFamily="34" charset="0"/>
                        </a:rPr>
                        <a:t>Po polu, godinama, regionu i tipu naselja</a:t>
                      </a:r>
                      <a:endParaRPr lang="en-US" sz="2000" b="0" i="1" dirty="0">
                        <a:solidFill>
                          <a:srgbClr val="002060"/>
                        </a:solidFill>
                        <a:effectLst/>
                        <a:latin typeface="Calibri" panose="020F0502020204030204" pitchFamily="34" charset="0"/>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354">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Uzoračka greška: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±3.33%  </a:t>
                      </a:r>
                      <a:r>
                        <a:rPr lang="sr-Latn-RS" sz="2000" b="0" dirty="0">
                          <a:solidFill>
                            <a:srgbClr val="002060"/>
                          </a:solidFill>
                          <a:effectLst/>
                          <a:latin typeface="Calibri" panose="020F0502020204030204" pitchFamily="34" charset="0"/>
                          <a:ea typeface="Times New Roman"/>
                          <a:cs typeface="Calibri" panose="020F0502020204030204" pitchFamily="34" charset="0"/>
                        </a:rPr>
                        <a:t>marginalna greška</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873644"/>
                  </a:ext>
                </a:extLst>
              </a:tr>
            </a:tbl>
          </a:graphicData>
        </a:graphic>
      </p:graphicFrame>
    </p:spTree>
    <p:extLst>
      <p:ext uri="{BB962C8B-B14F-4D97-AF65-F5344CB8AC3E}">
        <p14:creationId xmlns:p14="http://schemas.microsoft.com/office/powerpoint/2010/main" val="370954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335997" y="327845"/>
            <a:ext cx="7754441" cy="562120"/>
          </a:xfrm>
          <a:solidFill>
            <a:srgbClr val="007C82"/>
          </a:solidFill>
        </p:spPr>
        <p:txBody>
          <a:bodyPr wrap="none" lIns="82777" tIns="17992" rIns="82777" bIns="17992" rtlCol="0" anchor="ctr">
            <a:spAutoFit/>
          </a:bodyPr>
          <a:lstStyle/>
          <a:p>
            <a:r>
              <a:rPr lang="sr-Latn-RS" dirty="0"/>
              <a:t>Opšta populacija</a:t>
            </a:r>
            <a:r>
              <a:rPr lang="en-US" dirty="0"/>
              <a:t>: </a:t>
            </a:r>
            <a:r>
              <a:rPr lang="sr-Latn-RS" dirty="0"/>
              <a:t>Struktura uzorka*</a:t>
            </a:r>
            <a:endParaRPr lang="en-US" dirty="0"/>
          </a:p>
        </p:txBody>
      </p:sp>
      <p:graphicFrame>
        <p:nvGraphicFramePr>
          <p:cNvPr id="14" name="Object 2">
            <a:extLst>
              <a:ext uri="{FF2B5EF4-FFF2-40B4-BE49-F238E27FC236}">
                <a16:creationId xmlns:a16="http://schemas.microsoft.com/office/drawing/2014/main" id="{6AA87CCC-70CA-46AC-A05C-069CCCE77676}"/>
              </a:ext>
            </a:extLst>
          </p:cNvPr>
          <p:cNvGraphicFramePr>
            <a:graphicFrameLocks noChangeAspect="1"/>
          </p:cNvGraphicFramePr>
          <p:nvPr>
            <p:extLst>
              <p:ext uri="{D42A27DB-BD31-4B8C-83A1-F6EECF244321}">
                <p14:modId xmlns:p14="http://schemas.microsoft.com/office/powerpoint/2010/main" val="1303785119"/>
              </p:ext>
            </p:extLst>
          </p:nvPr>
        </p:nvGraphicFramePr>
        <p:xfrm>
          <a:off x="418817" y="1736709"/>
          <a:ext cx="12602141" cy="530960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Rounded Corners 15">
            <a:extLst>
              <a:ext uri="{FF2B5EF4-FFF2-40B4-BE49-F238E27FC236}">
                <a16:creationId xmlns:a16="http://schemas.microsoft.com/office/drawing/2014/main" id="{746EC46B-EAC7-4808-823D-DED99BADB54A}"/>
              </a:ext>
            </a:extLst>
          </p:cNvPr>
          <p:cNvSpPr/>
          <p:nvPr/>
        </p:nvSpPr>
        <p:spPr bwMode="auto">
          <a:xfrm>
            <a:off x="1479980" y="1236218"/>
            <a:ext cx="867672" cy="364852"/>
          </a:xfrm>
          <a:prstGeom prst="roundRect">
            <a:avLst/>
          </a:prstGeom>
          <a:solidFill>
            <a:srgbClr val="9F1535"/>
          </a:solidFill>
        </p:spPr>
        <p:txBody>
          <a:bodyPr wrap="none">
            <a:spAutoFit/>
          </a:bodyPr>
          <a:lstStyle/>
          <a:p>
            <a:pPr defTabSz="1402166"/>
            <a:r>
              <a:rPr lang="sr-Latn-CS" sz="1543" b="1" dirty="0">
                <a:solidFill>
                  <a:prstClr val="white"/>
                </a:solidFill>
                <a:latin typeface="Segoe UI"/>
              </a:rPr>
              <a:t>Region</a:t>
            </a:r>
          </a:p>
        </p:txBody>
      </p:sp>
      <p:cxnSp>
        <p:nvCxnSpPr>
          <p:cNvPr id="19" name="Straight Connector 3">
            <a:extLst>
              <a:ext uri="{FF2B5EF4-FFF2-40B4-BE49-F238E27FC236}">
                <a16:creationId xmlns:a16="http://schemas.microsoft.com/office/drawing/2014/main" id="{631C2008-CDA0-4881-8A69-267279D6E4EF}"/>
              </a:ext>
            </a:extLst>
          </p:cNvPr>
          <p:cNvCxnSpPr>
            <a:cxnSpLocks noChangeShapeType="1"/>
          </p:cNvCxnSpPr>
          <p:nvPr/>
        </p:nvCxnSpPr>
        <p:spPr bwMode="auto">
          <a:xfrm>
            <a:off x="3551535" y="2078304"/>
            <a:ext cx="0" cy="5096410"/>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5" name="Straight Connector 3">
            <a:extLst>
              <a:ext uri="{FF2B5EF4-FFF2-40B4-BE49-F238E27FC236}">
                <a16:creationId xmlns:a16="http://schemas.microsoft.com/office/drawing/2014/main" id="{CBF166F8-CAEB-4122-9932-8A4FC003F194}"/>
              </a:ext>
            </a:extLst>
          </p:cNvPr>
          <p:cNvCxnSpPr>
            <a:cxnSpLocks noChangeShapeType="1"/>
          </p:cNvCxnSpPr>
          <p:nvPr/>
        </p:nvCxnSpPr>
        <p:spPr bwMode="auto">
          <a:xfrm>
            <a:off x="5135711" y="2083175"/>
            <a:ext cx="0" cy="5091539"/>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6" name="Straight Connector 3">
            <a:extLst>
              <a:ext uri="{FF2B5EF4-FFF2-40B4-BE49-F238E27FC236}">
                <a16:creationId xmlns:a16="http://schemas.microsoft.com/office/drawing/2014/main" id="{B07F7BEE-81C6-4F43-8AD7-25EFBE25DB63}"/>
              </a:ext>
            </a:extLst>
          </p:cNvPr>
          <p:cNvCxnSpPr>
            <a:cxnSpLocks noChangeShapeType="1"/>
          </p:cNvCxnSpPr>
          <p:nvPr/>
        </p:nvCxnSpPr>
        <p:spPr bwMode="auto">
          <a:xfrm>
            <a:off x="6719887" y="2076168"/>
            <a:ext cx="0" cy="5093675"/>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 name="Rectangle 1">
            <a:extLst>
              <a:ext uri="{FF2B5EF4-FFF2-40B4-BE49-F238E27FC236}">
                <a16:creationId xmlns:a16="http://schemas.microsoft.com/office/drawing/2014/main" id="{8E703D84-7AC2-40EB-8246-117FA3971A28}"/>
              </a:ext>
            </a:extLst>
          </p:cNvPr>
          <p:cNvSpPr/>
          <p:nvPr/>
        </p:nvSpPr>
        <p:spPr>
          <a:xfrm>
            <a:off x="11103223" y="7042895"/>
            <a:ext cx="2125518" cy="363818"/>
          </a:xfrm>
          <a:prstGeom prst="rect">
            <a:avLst/>
          </a:prstGeom>
        </p:spPr>
        <p:txBody>
          <a:bodyPr wrap="none">
            <a:spAutoFit/>
          </a:bodyPr>
          <a:lstStyle/>
          <a:p>
            <a:pPr defTabSz="1342271"/>
            <a:r>
              <a:rPr lang="sr-Latn-RS" sz="1764" i="1" dirty="0">
                <a:solidFill>
                  <a:srgbClr val="222223"/>
                </a:solidFill>
                <a:latin typeface="Segoe UI"/>
              </a:rPr>
              <a:t>*ponderisani podaci</a:t>
            </a:r>
            <a:endParaRPr lang="en-US" sz="1764" i="1" dirty="0">
              <a:solidFill>
                <a:srgbClr val="222223"/>
              </a:solidFill>
              <a:latin typeface="Segoe UI"/>
            </a:endParaRPr>
          </a:p>
        </p:txBody>
      </p:sp>
      <p:cxnSp>
        <p:nvCxnSpPr>
          <p:cNvPr id="27" name="Straight Connector 3">
            <a:extLst>
              <a:ext uri="{FF2B5EF4-FFF2-40B4-BE49-F238E27FC236}">
                <a16:creationId xmlns:a16="http://schemas.microsoft.com/office/drawing/2014/main" id="{C74E6C4A-838B-47B4-B256-FBB757375B2E}"/>
              </a:ext>
            </a:extLst>
          </p:cNvPr>
          <p:cNvCxnSpPr>
            <a:cxnSpLocks noChangeShapeType="1"/>
          </p:cNvCxnSpPr>
          <p:nvPr/>
        </p:nvCxnSpPr>
        <p:spPr bwMode="auto">
          <a:xfrm>
            <a:off x="10608319" y="1949220"/>
            <a:ext cx="0" cy="5093675"/>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8" name="Rectangle: Rounded Corners 27">
            <a:extLst>
              <a:ext uri="{FF2B5EF4-FFF2-40B4-BE49-F238E27FC236}">
                <a16:creationId xmlns:a16="http://schemas.microsoft.com/office/drawing/2014/main" id="{D5C94DDD-87DE-42FF-B0B3-D7B7726E2AB9}"/>
              </a:ext>
            </a:extLst>
          </p:cNvPr>
          <p:cNvSpPr/>
          <p:nvPr/>
        </p:nvSpPr>
        <p:spPr bwMode="auto">
          <a:xfrm>
            <a:off x="3628134" y="1248253"/>
            <a:ext cx="1382227" cy="364852"/>
          </a:xfrm>
          <a:prstGeom prst="roundRect">
            <a:avLst/>
          </a:prstGeom>
          <a:solidFill>
            <a:srgbClr val="9F1535"/>
          </a:solidFill>
        </p:spPr>
        <p:txBody>
          <a:bodyPr wrap="square">
            <a:spAutoFit/>
          </a:bodyPr>
          <a:lstStyle/>
          <a:p>
            <a:pPr algn="ctr" defTabSz="1402166"/>
            <a:r>
              <a:rPr lang="sr-Latn-CS" sz="1543" b="1" dirty="0">
                <a:solidFill>
                  <a:prstClr val="white"/>
                </a:solidFill>
                <a:latin typeface="Segoe UI"/>
              </a:rPr>
              <a:t>Tip naselja</a:t>
            </a:r>
          </a:p>
        </p:txBody>
      </p:sp>
      <p:sp>
        <p:nvSpPr>
          <p:cNvPr id="29" name="Rectangle: Rounded Corners 28">
            <a:extLst>
              <a:ext uri="{FF2B5EF4-FFF2-40B4-BE49-F238E27FC236}">
                <a16:creationId xmlns:a16="http://schemas.microsoft.com/office/drawing/2014/main" id="{53EFB486-31B0-421B-920D-2C5887FE3BB7}"/>
              </a:ext>
            </a:extLst>
          </p:cNvPr>
          <p:cNvSpPr/>
          <p:nvPr/>
        </p:nvSpPr>
        <p:spPr bwMode="auto">
          <a:xfrm>
            <a:off x="8122017" y="1243454"/>
            <a:ext cx="884456" cy="364852"/>
          </a:xfrm>
          <a:prstGeom prst="roundRect">
            <a:avLst/>
          </a:prstGeom>
          <a:solidFill>
            <a:srgbClr val="9F1535"/>
          </a:solidFill>
        </p:spPr>
        <p:txBody>
          <a:bodyPr wrap="none">
            <a:spAutoFit/>
          </a:bodyPr>
          <a:lstStyle/>
          <a:p>
            <a:pPr defTabSz="1402166"/>
            <a:r>
              <a:rPr lang="sr-Latn-CS" sz="1543" b="1" dirty="0">
                <a:solidFill>
                  <a:prstClr val="white"/>
                </a:solidFill>
                <a:latin typeface="Segoe UI"/>
              </a:rPr>
              <a:t>Godine</a:t>
            </a:r>
          </a:p>
        </p:txBody>
      </p:sp>
      <p:sp>
        <p:nvSpPr>
          <p:cNvPr id="30" name="Rectangle: Rounded Corners 29">
            <a:extLst>
              <a:ext uri="{FF2B5EF4-FFF2-40B4-BE49-F238E27FC236}">
                <a16:creationId xmlns:a16="http://schemas.microsoft.com/office/drawing/2014/main" id="{EE70A715-347E-4CB0-B194-79EB359116F8}"/>
              </a:ext>
            </a:extLst>
          </p:cNvPr>
          <p:cNvSpPr/>
          <p:nvPr/>
        </p:nvSpPr>
        <p:spPr bwMode="auto">
          <a:xfrm>
            <a:off x="5637299" y="1235741"/>
            <a:ext cx="509212" cy="364852"/>
          </a:xfrm>
          <a:prstGeom prst="roundRect">
            <a:avLst/>
          </a:prstGeom>
          <a:solidFill>
            <a:srgbClr val="9F1535"/>
          </a:solidFill>
        </p:spPr>
        <p:txBody>
          <a:bodyPr wrap="none">
            <a:spAutoFit/>
          </a:bodyPr>
          <a:lstStyle/>
          <a:p>
            <a:pPr defTabSz="1402166"/>
            <a:r>
              <a:rPr lang="sr-Latn-CS" sz="1543" b="1" dirty="0">
                <a:solidFill>
                  <a:prstClr val="white"/>
                </a:solidFill>
                <a:latin typeface="Segoe UI"/>
              </a:rPr>
              <a:t>Pol</a:t>
            </a:r>
          </a:p>
        </p:txBody>
      </p:sp>
      <p:sp>
        <p:nvSpPr>
          <p:cNvPr id="31" name="Rectangle: Rounded Corners 30">
            <a:extLst>
              <a:ext uri="{FF2B5EF4-FFF2-40B4-BE49-F238E27FC236}">
                <a16:creationId xmlns:a16="http://schemas.microsoft.com/office/drawing/2014/main" id="{52E39861-E9B9-4DC2-B742-EBC04C6AF133}"/>
              </a:ext>
            </a:extLst>
          </p:cNvPr>
          <p:cNvSpPr/>
          <p:nvPr/>
        </p:nvSpPr>
        <p:spPr bwMode="auto">
          <a:xfrm>
            <a:off x="11015638" y="1257931"/>
            <a:ext cx="1377993" cy="364852"/>
          </a:xfrm>
          <a:prstGeom prst="roundRect">
            <a:avLst/>
          </a:prstGeom>
          <a:solidFill>
            <a:srgbClr val="9F1535"/>
          </a:solidFill>
        </p:spPr>
        <p:txBody>
          <a:bodyPr wrap="none">
            <a:spAutoFit/>
          </a:bodyPr>
          <a:lstStyle/>
          <a:p>
            <a:pPr defTabSz="1402166"/>
            <a:r>
              <a:rPr lang="sr-Latn-CS" sz="1543" b="1" dirty="0">
                <a:solidFill>
                  <a:prstClr val="white"/>
                </a:solidFill>
                <a:latin typeface="Segoe UI"/>
              </a:rPr>
              <a:t>Obrazovanje</a:t>
            </a:r>
          </a:p>
        </p:txBody>
      </p:sp>
    </p:spTree>
    <p:extLst>
      <p:ext uri="{BB962C8B-B14F-4D97-AF65-F5344CB8AC3E}">
        <p14:creationId xmlns:p14="http://schemas.microsoft.com/office/powerpoint/2010/main" val="1147098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837931" y="2048391"/>
            <a:ext cx="11763919" cy="623768"/>
          </a:xfrm>
        </p:spPr>
        <p:txBody>
          <a:bodyPr wrap="square" anchor="ctr">
            <a:normAutofit/>
          </a:bodyPr>
          <a:lstStyle/>
          <a:p>
            <a:r>
              <a:rPr lang="en-US" dirty="0"/>
              <a:t>KLJU</a:t>
            </a:r>
            <a:r>
              <a:rPr lang="sr-Latn-RS" dirty="0"/>
              <a:t>ČNI NALAZI</a:t>
            </a:r>
            <a:endParaRPr lang="en-US" dirty="0"/>
          </a:p>
        </p:txBody>
      </p:sp>
      <p:pic>
        <p:nvPicPr>
          <p:cNvPr id="13" name="Picture Placeholder 13" descr="A large group of people&#10;&#10;Description automatically generated with low confidence">
            <a:extLst>
              <a:ext uri="{FF2B5EF4-FFF2-40B4-BE49-F238E27FC236}">
                <a16:creationId xmlns:a16="http://schemas.microsoft.com/office/drawing/2014/main" id="{CAF138B3-528A-4EDA-B2E2-911AD79F48D5}"/>
              </a:ext>
            </a:extLst>
          </p:cNvPr>
          <p:cNvPicPr>
            <a:picLocks noGrp="1" noChangeAspect="1"/>
          </p:cNvPicPr>
          <p:nvPr>
            <p:ph type="pic" sz="quarter" idx="10"/>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t="33113" r="1" b="33114"/>
          <a:stretch/>
        </p:blipFill>
        <p:spPr>
          <a:xfrm>
            <a:off x="179388" y="4284665"/>
            <a:ext cx="13073474" cy="3101788"/>
          </a:xfrm>
          <a:prstGeom prst="rect">
            <a:avLst/>
          </a:prstGeom>
          <a:noFill/>
        </p:spPr>
      </p:pic>
    </p:spTree>
    <p:extLst>
      <p:ext uri="{BB962C8B-B14F-4D97-AF65-F5344CB8AC3E}">
        <p14:creationId xmlns:p14="http://schemas.microsoft.com/office/powerpoint/2010/main" val="2034120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5883757" cy="548346"/>
          </a:xfrm>
        </p:spPr>
        <p:txBody>
          <a:bodyPr/>
          <a:lstStyle/>
          <a:p>
            <a:r>
              <a:rPr lang="pl-PL" sz="2800" dirty="0"/>
              <a:t>Percipirani broj migranata u Srbiji</a:t>
            </a:r>
            <a:endParaRPr lang="sr-Latn-CS" sz="2800" dirty="0"/>
          </a:p>
        </p:txBody>
      </p:sp>
      <p:sp>
        <p:nvSpPr>
          <p:cNvPr id="14" name="Content Placeholder 13"/>
          <p:cNvSpPr>
            <a:spLocks noGrp="1"/>
          </p:cNvSpPr>
          <p:nvPr>
            <p:ph type="body" sz="quarter" idx="14"/>
          </p:nvPr>
        </p:nvSpPr>
        <p:spPr>
          <a:xfrm>
            <a:off x="7944023" y="6816286"/>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440267" y="6846039"/>
            <a:ext cx="7200800" cy="31087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it-IT" sz="1600" i="1" dirty="0">
                <a:latin typeface="Calibri" panose="020F0502020204030204" pitchFamily="34" charset="0"/>
              </a:rPr>
              <a:t>Da li znate koliko izbeglica/migranata boravi/ostalo da živi u Srbiji trenutno? </a:t>
            </a:r>
            <a:endParaRPr lang="en-GB" sz="1600" i="1" dirty="0">
              <a:latin typeface="Calibri" panose="020F0502020204030204" pitchFamily="34" charset="0"/>
            </a:endParaRPr>
          </a:p>
        </p:txBody>
      </p:sp>
      <p:graphicFrame>
        <p:nvGraphicFramePr>
          <p:cNvPr id="6" name="Chart 5">
            <a:extLst>
              <a:ext uri="{FF2B5EF4-FFF2-40B4-BE49-F238E27FC236}">
                <a16:creationId xmlns:a16="http://schemas.microsoft.com/office/drawing/2014/main" id="{740F8CDF-C309-4FDA-8DA5-733A34B26C69}"/>
              </a:ext>
            </a:extLst>
          </p:cNvPr>
          <p:cNvGraphicFramePr/>
          <p:nvPr>
            <p:extLst>
              <p:ext uri="{D42A27DB-BD31-4B8C-83A1-F6EECF244321}">
                <p14:modId xmlns:p14="http://schemas.microsoft.com/office/powerpoint/2010/main" val="519862451"/>
              </p:ext>
            </p:extLst>
          </p:nvPr>
        </p:nvGraphicFramePr>
        <p:xfrm>
          <a:off x="1463304" y="1996753"/>
          <a:ext cx="10369152" cy="43141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2F1CF97-9C70-47B7-AE14-311911E0A398}"/>
              </a:ext>
            </a:extLst>
          </p:cNvPr>
          <p:cNvSpPr txBox="1"/>
          <p:nvPr/>
        </p:nvSpPr>
        <p:spPr>
          <a:xfrm>
            <a:off x="6706178" y="2643225"/>
            <a:ext cx="3312368" cy="917486"/>
          </a:xfrm>
          <a:prstGeom prst="rect">
            <a:avLst/>
          </a:prstGeom>
          <a:solidFill>
            <a:srgbClr val="FF585D"/>
          </a:solidFill>
        </p:spPr>
        <p:txBody>
          <a:bodyPr wrap="square" lIns="72000" tIns="36000" rIns="72000" bIns="36000" rtlCol="0">
            <a:spAutoFit/>
          </a:bodyPr>
          <a:lstStyle/>
          <a:p>
            <a:pPr algn="ctr">
              <a:lnSpc>
                <a:spcPct val="110000"/>
              </a:lnSpc>
              <a:spcBef>
                <a:spcPts val="500"/>
              </a:spcBef>
              <a:buClr>
                <a:schemeClr val="bg2"/>
              </a:buClr>
            </a:pPr>
            <a:r>
              <a:rPr lang="en-US" sz="2400" b="1" dirty="0">
                <a:solidFill>
                  <a:schemeClr val="bg1"/>
                </a:solidFill>
              </a:rPr>
              <a:t>Prose</a:t>
            </a:r>
            <a:r>
              <a:rPr lang="sr-Latn-RS" sz="2400" b="1" dirty="0">
                <a:solidFill>
                  <a:schemeClr val="bg1"/>
                </a:solidFill>
              </a:rPr>
              <a:t>čan broj:</a:t>
            </a:r>
            <a:endParaRPr lang="en-US" sz="2400" b="1" dirty="0">
              <a:solidFill>
                <a:schemeClr val="bg1"/>
              </a:solidFill>
            </a:endParaRPr>
          </a:p>
          <a:p>
            <a:pPr algn="ctr">
              <a:lnSpc>
                <a:spcPct val="110000"/>
              </a:lnSpc>
              <a:spcBef>
                <a:spcPts val="500"/>
              </a:spcBef>
              <a:buClr>
                <a:schemeClr val="bg2"/>
              </a:buClr>
            </a:pPr>
            <a:r>
              <a:rPr lang="en-US" sz="2400" b="1" dirty="0">
                <a:solidFill>
                  <a:schemeClr val="bg1"/>
                </a:solidFill>
              </a:rPr>
              <a:t>21.823</a:t>
            </a:r>
          </a:p>
        </p:txBody>
      </p:sp>
      <p:sp>
        <p:nvSpPr>
          <p:cNvPr id="7" name="TextBox 6">
            <a:extLst>
              <a:ext uri="{FF2B5EF4-FFF2-40B4-BE49-F238E27FC236}">
                <a16:creationId xmlns:a16="http://schemas.microsoft.com/office/drawing/2014/main" id="{800C4DD2-F1DF-48E5-8162-7E0BEDDAFD0F}"/>
              </a:ext>
            </a:extLst>
          </p:cNvPr>
          <p:cNvSpPr txBox="1"/>
          <p:nvPr/>
        </p:nvSpPr>
        <p:spPr>
          <a:xfrm>
            <a:off x="408083" y="1133998"/>
            <a:ext cx="12432484" cy="410138"/>
          </a:xfrm>
          <a:prstGeom prst="rect">
            <a:avLst/>
          </a:prstGeom>
          <a:solidFill>
            <a:schemeClr val="bg1">
              <a:lumMod val="85000"/>
            </a:schemeClr>
          </a:solidFill>
        </p:spPr>
        <p:txBody>
          <a:bodyPr vert="horz" lIns="90000" tIns="0" rIns="90000" bIns="0" rtlCol="0" anchor="ctr">
            <a:normAutofit fontScale="92500" lnSpcReduction="2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Ve</a:t>
            </a:r>
            <a:r>
              <a:rPr lang="sr-Latn-RS" sz="1600" dirty="0">
                <a:solidFill>
                  <a:srgbClr val="222223"/>
                </a:solidFill>
                <a:latin typeface="Calibri" panose="020F0502020204030204" pitchFamily="34" charset="0"/>
                <a:cs typeface="Calibri" panose="020F0502020204030204" pitchFamily="34" charset="0"/>
              </a:rPr>
              <a:t>ćina građana Srbije (85%) ne zna koliko migranata trenutno boravi u Srbiji.</a:t>
            </a:r>
            <a:r>
              <a:rPr lang="en-US" sz="1600" dirty="0">
                <a:solidFill>
                  <a:srgbClr val="222223"/>
                </a:solidFill>
                <a:latin typeface="Calibri" panose="020F0502020204030204" pitchFamily="34" charset="0"/>
                <a:cs typeface="Calibri" panose="020F0502020204030204" pitchFamily="34" charset="0"/>
              </a:rPr>
              <a:t> </a:t>
            </a:r>
            <a:r>
              <a:rPr lang="sr-Latn-RS" sz="1600" dirty="0">
                <a:solidFill>
                  <a:srgbClr val="222223"/>
                </a:solidFill>
                <a:latin typeface="Calibri" panose="020F0502020204030204" pitchFamily="34" charset="0"/>
                <a:cs typeface="Calibri" panose="020F0502020204030204" pitchFamily="34" charset="0"/>
              </a:rPr>
              <a:t>S druge strane, svega 15% građana je reklo da zna koliko trenutno ima migranata u Srbiji, u</a:t>
            </a:r>
            <a:r>
              <a:rPr lang="en-US" sz="1600" dirty="0">
                <a:solidFill>
                  <a:srgbClr val="222223"/>
                </a:solidFill>
                <a:latin typeface="Calibri" panose="020F0502020204030204" pitchFamily="34" charset="0"/>
                <a:cs typeface="Calibri" panose="020F0502020204030204" pitchFamily="34" charset="0"/>
              </a:rPr>
              <a:t> proseku</a:t>
            </a:r>
            <a:r>
              <a:rPr lang="sr-Latn-RS" sz="1600" dirty="0">
                <a:solidFill>
                  <a:srgbClr val="222223"/>
                </a:solidFill>
                <a:latin typeface="Calibri" panose="020F0502020204030204" pitchFamily="34" charset="0"/>
                <a:cs typeface="Calibri" panose="020F0502020204030204" pitchFamily="34" charset="0"/>
              </a:rPr>
              <a:t> smatraju da ih ima oko 22 hiljade.</a:t>
            </a:r>
            <a:endPar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68297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7004705" cy="548346"/>
          </a:xfrm>
        </p:spPr>
        <p:txBody>
          <a:bodyPr/>
          <a:lstStyle/>
          <a:p>
            <a:r>
              <a:rPr lang="pl-PL" sz="2800" dirty="0"/>
              <a:t>Migranti / izbeglice kao državljani Srbije</a:t>
            </a:r>
            <a:endParaRPr lang="en-GB" sz="2800" dirty="0"/>
          </a:p>
        </p:txBody>
      </p:sp>
      <p:graphicFrame>
        <p:nvGraphicFramePr>
          <p:cNvPr id="11" name="Content Placeholder 11">
            <a:extLst>
              <a:ext uri="{FF2B5EF4-FFF2-40B4-BE49-F238E27FC236}">
                <a16:creationId xmlns:a16="http://schemas.microsoft.com/office/drawing/2014/main" id="{16F69699-BF5C-4B1C-9809-FF8C44272722}"/>
              </a:ext>
            </a:extLst>
          </p:cNvPr>
          <p:cNvGraphicFramePr>
            <a:graphicFrameLocks/>
          </p:cNvGraphicFramePr>
          <p:nvPr>
            <p:extLst>
              <p:ext uri="{D42A27DB-BD31-4B8C-83A1-F6EECF244321}">
                <p14:modId xmlns:p14="http://schemas.microsoft.com/office/powerpoint/2010/main" val="4256995912"/>
              </p:ext>
            </p:extLst>
          </p:nvPr>
        </p:nvGraphicFramePr>
        <p:xfrm>
          <a:off x="2907674" y="1680968"/>
          <a:ext cx="6984776" cy="5115659"/>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3">
            <a:extLst>
              <a:ext uri="{FF2B5EF4-FFF2-40B4-BE49-F238E27FC236}">
                <a16:creationId xmlns:a16="http://schemas.microsoft.com/office/drawing/2014/main" id="{4FDFF9B6-1B42-4027-AEB5-E61CE8D39902}"/>
              </a:ext>
            </a:extLst>
          </p:cNvPr>
          <p:cNvSpPr txBox="1">
            <a:spLocks/>
          </p:cNvSpPr>
          <p:nvPr/>
        </p:nvSpPr>
        <p:spPr bwMode="gray">
          <a:xfrm>
            <a:off x="383184" y="6933460"/>
            <a:ext cx="489654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a:latin typeface="Calibri" panose="020F0502020204030204" pitchFamily="34" charset="0"/>
              </a:rPr>
              <a:t>Baza: Ukupna ciljna populacija</a:t>
            </a:r>
            <a:endParaRPr lang="en-GB" sz="1600" i="1" dirty="0">
              <a:latin typeface="Calibri" panose="020F0502020204030204" pitchFamily="34" charset="0"/>
            </a:endParaRPr>
          </a:p>
        </p:txBody>
      </p:sp>
      <p:sp>
        <p:nvSpPr>
          <p:cNvPr id="14" name="Content Placeholder 13">
            <a:extLst>
              <a:ext uri="{FF2B5EF4-FFF2-40B4-BE49-F238E27FC236}">
                <a16:creationId xmlns:a16="http://schemas.microsoft.com/office/drawing/2014/main" id="{4E98FE5C-82B7-425C-99C0-9519D9432724}"/>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Da li smatrate da izbeglice iz zemalja Bliskog Istoka ili Afrike koje su ostale da žive u Srbiji  treba da dobiju srpsko državljanstvo u skladu sa zakonom?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7816D126-3D80-4E24-966F-E5A86EA38C58}"/>
              </a:ext>
            </a:extLst>
          </p:cNvPr>
          <p:cNvSpPr txBox="1"/>
          <p:nvPr/>
        </p:nvSpPr>
        <p:spPr>
          <a:xfrm>
            <a:off x="408082" y="1076632"/>
            <a:ext cx="12452511" cy="467504"/>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Nešto više od polovine građana (56%) smatra da izbeglice iz zemalja Bliskog Istoka ili Afrike ne treba da dobiju srpsko državljanstvo. S druge strane, svaki četvrti građanin (27%) je suprotnog mišljenja.  </a:t>
            </a:r>
          </a:p>
        </p:txBody>
      </p:sp>
    </p:spTree>
    <p:extLst>
      <p:ext uri="{BB962C8B-B14F-4D97-AF65-F5344CB8AC3E}">
        <p14:creationId xmlns:p14="http://schemas.microsoft.com/office/powerpoint/2010/main" val="6292680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5694410" cy="548346"/>
          </a:xfrm>
        </p:spPr>
        <p:txBody>
          <a:bodyPr/>
          <a:lstStyle/>
          <a:p>
            <a:r>
              <a:rPr lang="pl-PL" sz="2800" dirty="0"/>
              <a:t>Migranti / izbeglice kao prijatelji</a:t>
            </a:r>
            <a:endParaRPr lang="sr-Latn-CS" sz="2800" dirty="0"/>
          </a:p>
        </p:txBody>
      </p:sp>
      <p:sp>
        <p:nvSpPr>
          <p:cNvPr id="14" name="Content Placeholder 13"/>
          <p:cNvSpPr>
            <a:spLocks noGrp="1"/>
          </p:cNvSpPr>
          <p:nvPr>
            <p:ph type="body" sz="quarter" idx="14"/>
          </p:nvPr>
        </p:nvSpPr>
        <p:spPr>
          <a:xfrm>
            <a:off x="383184" y="6933460"/>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Da li bi ste se družili izbeglicom iz zemalja Bliskog Istoka ili Afrike?</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673706351"/>
              </p:ext>
            </p:extLst>
          </p:nvPr>
        </p:nvGraphicFramePr>
        <p:xfrm>
          <a:off x="1247278" y="1768326"/>
          <a:ext cx="10657185" cy="48333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A4E50FE-1D25-45A4-A7B1-52FB7004AE3E}"/>
              </a:ext>
            </a:extLst>
          </p:cNvPr>
          <p:cNvSpPr txBox="1"/>
          <p:nvPr/>
        </p:nvSpPr>
        <p:spPr>
          <a:xfrm>
            <a:off x="383183" y="1040722"/>
            <a:ext cx="12432484" cy="584546"/>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Mišljenja su podeljena, svaki drugi građanin Srbije izjavljuje da bi se družio</a:t>
            </a:r>
            <a:r>
              <a:rPr kumimoji="0" lang="en-U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/la </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sa izbeglicom iz zemalja Bliskog Istoka ili Afrike. Spremnost za druženje sa izbeglicama je nešto veća u Vojvodini i među visoko obrazovanim građanima. </a:t>
            </a:r>
          </a:p>
        </p:txBody>
      </p:sp>
    </p:spTree>
    <p:extLst>
      <p:ext uri="{BB962C8B-B14F-4D97-AF65-F5344CB8AC3E}">
        <p14:creationId xmlns:p14="http://schemas.microsoft.com/office/powerpoint/2010/main" val="30353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520149" cy="548346"/>
          </a:xfrm>
        </p:spPr>
        <p:txBody>
          <a:bodyPr/>
          <a:lstStyle/>
          <a:p>
            <a:r>
              <a:rPr lang="pl-PL" sz="2800" dirty="0"/>
              <a:t>Migranti / izbeglice kao deo porodice</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Da li biste imali nešto protiv da vam izbeglica  iz zemalja Bliskog Istoka ili Afrike postane deo porodice (npr.kroz brak sa detetom, sestrom, bratom itd.)? </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1647983370"/>
              </p:ext>
            </p:extLst>
          </p:nvPr>
        </p:nvGraphicFramePr>
        <p:xfrm>
          <a:off x="1391295" y="2124446"/>
          <a:ext cx="10513168" cy="4261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1D5F1A8-6B7A-4A39-A139-E758586DF14D}"/>
              </a:ext>
            </a:extLst>
          </p:cNvPr>
          <p:cNvSpPr txBox="1"/>
          <p:nvPr/>
        </p:nvSpPr>
        <p:spPr>
          <a:xfrm>
            <a:off x="383183" y="1040722"/>
            <a:ext cx="12313368" cy="727604"/>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lang="sr-Latn-RS" sz="1600" dirty="0">
                <a:solidFill>
                  <a:srgbClr val="222223"/>
                </a:solidFill>
                <a:latin typeface="Calibri" panose="020F0502020204030204" pitchFamily="34" charset="0"/>
                <a:cs typeface="Calibri" panose="020F0502020204030204" pitchFamily="34" charset="0"/>
              </a:rPr>
              <a:t>Oko polovine građana Srbije (54%), izjavljuje da bi bili protiv toga da izbeglice iz zemalja Bliskog Istoka ili Afrike postanu deo njihove porodice. Muškarci i ispitanici iz ruralnih područja, češće dele ovo mišljenje. S druge strane, malo više od trećine građana (37%) izjavljuje da ne bi imali ništa protiv toga (nešto češće </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žene, mladi i visoko obrazovani građani).</a:t>
            </a:r>
          </a:p>
        </p:txBody>
      </p:sp>
    </p:spTree>
    <p:extLst>
      <p:ext uri="{BB962C8B-B14F-4D97-AF65-F5344CB8AC3E}">
        <p14:creationId xmlns:p14="http://schemas.microsoft.com/office/powerpoint/2010/main" val="15542427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5589958" cy="548346"/>
          </a:xfrm>
        </p:spPr>
        <p:txBody>
          <a:bodyPr/>
          <a:lstStyle/>
          <a:p>
            <a:r>
              <a:rPr lang="pl-PL" sz="2800" dirty="0"/>
              <a:t>Migranti / izbeglice kao komšije</a:t>
            </a:r>
            <a:endParaRPr lang="en-GB" sz="2800" dirty="0"/>
          </a:p>
        </p:txBody>
      </p:sp>
      <p:sp>
        <p:nvSpPr>
          <p:cNvPr id="8" name="Content Placeholder 13">
            <a:extLst>
              <a:ext uri="{FF2B5EF4-FFF2-40B4-BE49-F238E27FC236}">
                <a16:creationId xmlns:a16="http://schemas.microsoft.com/office/drawing/2014/main" id="{6FAB3A2F-23F7-493E-8578-EE950C436E54}"/>
              </a:ext>
            </a:extLst>
          </p:cNvPr>
          <p:cNvSpPr txBox="1">
            <a:spLocks/>
          </p:cNvSpPr>
          <p:nvPr/>
        </p:nvSpPr>
        <p:spPr bwMode="gray">
          <a:xfrm>
            <a:off x="657882" y="6177629"/>
            <a:ext cx="5472607" cy="96069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Da li biste imali nešto protiv da se porodica izbeglica iz zemalja bliskog istoka i Afrike useli u stan/kuću do Vaše?</a:t>
            </a:r>
          </a:p>
          <a:p>
            <a:pPr>
              <a:lnSpc>
                <a:spcPct val="120000"/>
              </a:lnSpc>
              <a:spcBef>
                <a:spcPts val="0"/>
              </a:spcBef>
              <a:spcAft>
                <a:spcPts val="0"/>
              </a:spcAft>
            </a:pPr>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graphicFrame>
        <p:nvGraphicFramePr>
          <p:cNvPr id="10" name="Chart 9">
            <a:extLst>
              <a:ext uri="{FF2B5EF4-FFF2-40B4-BE49-F238E27FC236}">
                <a16:creationId xmlns:a16="http://schemas.microsoft.com/office/drawing/2014/main" id="{A8593F72-E21A-4C8F-9874-574D48549F7B}"/>
              </a:ext>
            </a:extLst>
          </p:cNvPr>
          <p:cNvGraphicFramePr/>
          <p:nvPr>
            <p:extLst>
              <p:ext uri="{D42A27DB-BD31-4B8C-83A1-F6EECF244321}">
                <p14:modId xmlns:p14="http://schemas.microsoft.com/office/powerpoint/2010/main" val="1765154890"/>
              </p:ext>
            </p:extLst>
          </p:nvPr>
        </p:nvGraphicFramePr>
        <p:xfrm>
          <a:off x="657882" y="1836626"/>
          <a:ext cx="6665721" cy="4358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B299283-022B-4CCD-8433-FA24778C86DD}"/>
              </a:ext>
            </a:extLst>
          </p:cNvPr>
          <p:cNvGraphicFramePr/>
          <p:nvPr>
            <p:extLst>
              <p:ext uri="{D42A27DB-BD31-4B8C-83A1-F6EECF244321}">
                <p14:modId xmlns:p14="http://schemas.microsoft.com/office/powerpoint/2010/main" val="148230922"/>
              </p:ext>
            </p:extLst>
          </p:nvPr>
        </p:nvGraphicFramePr>
        <p:xfrm>
          <a:off x="5351637" y="1802755"/>
          <a:ext cx="7403590"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13">
            <a:extLst>
              <a:ext uri="{FF2B5EF4-FFF2-40B4-BE49-F238E27FC236}">
                <a16:creationId xmlns:a16="http://schemas.microsoft.com/office/drawing/2014/main" id="{DC57011A-94A1-4286-B30A-730CED0D7F92}"/>
              </a:ext>
            </a:extLst>
          </p:cNvPr>
          <p:cNvSpPr txBox="1">
            <a:spLocks/>
          </p:cNvSpPr>
          <p:nvPr/>
        </p:nvSpPr>
        <p:spPr bwMode="gray">
          <a:xfrm>
            <a:off x="6454999" y="6193500"/>
            <a:ext cx="6385569" cy="928955"/>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20000"/>
              </a:lnSpc>
              <a:spcBef>
                <a:spcPts val="0"/>
              </a:spcBef>
              <a:spcAft>
                <a:spcPts val="0"/>
              </a:spcAft>
              <a:buClr>
                <a:srgbClr val="222223"/>
              </a:buClr>
              <a:buSzTx/>
              <a:buFontTx/>
              <a:buNone/>
              <a:tabLst/>
              <a:defRPr/>
            </a:pPr>
            <a:r>
              <a:rPr kumimoji="0" lang="en-GB" sz="1600" b="0" i="1" u="none" strike="noStrike" kern="1200" cap="none" spc="0" normalizeH="0" baseline="0" noProof="0" dirty="0" err="1">
                <a:ln>
                  <a:noFill/>
                </a:ln>
                <a:solidFill>
                  <a:srgbClr val="222223"/>
                </a:solidFill>
                <a:effectLst/>
                <a:uLnTx/>
                <a:uFillTx/>
                <a:latin typeface="Calibri" panose="020F0502020204030204" pitchFamily="34" charset="0"/>
                <a:ea typeface="+mn-ea"/>
                <a:cs typeface="+mn-cs"/>
              </a:rPr>
              <a:t>Zašto</a:t>
            </a:r>
            <a:r>
              <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 bi </a:t>
            </a:r>
            <a:r>
              <a:rPr kumimoji="0" lang="en-GB" sz="1600" b="0" i="1" u="none" strike="noStrike" kern="1200" cap="none" spc="0" normalizeH="0" baseline="0" noProof="0" dirty="0" err="1">
                <a:ln>
                  <a:noFill/>
                </a:ln>
                <a:solidFill>
                  <a:srgbClr val="222223"/>
                </a:solidFill>
                <a:effectLst/>
                <a:uLnTx/>
                <a:uFillTx/>
                <a:latin typeface="Calibri" panose="020F0502020204030204" pitchFamily="34" charset="0"/>
                <a:ea typeface="+mn-ea"/>
                <a:cs typeface="+mn-cs"/>
              </a:rPr>
              <a:t>Vam</a:t>
            </a:r>
            <a:r>
              <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 </a:t>
            </a:r>
            <a:r>
              <a:rPr kumimoji="0" lang="en-GB" sz="1600" b="0" i="1" u="none" strike="noStrike" kern="1200" cap="none" spc="0" normalizeH="0" baseline="0" noProof="0" dirty="0" err="1">
                <a:ln>
                  <a:noFill/>
                </a:ln>
                <a:solidFill>
                  <a:srgbClr val="222223"/>
                </a:solidFill>
                <a:effectLst/>
                <a:uLnTx/>
                <a:uFillTx/>
                <a:latin typeface="Calibri" panose="020F0502020204030204" pitchFamily="34" charset="0"/>
                <a:ea typeface="+mn-ea"/>
                <a:cs typeface="+mn-cs"/>
              </a:rPr>
              <a:t>smetalo</a:t>
            </a:r>
            <a:r>
              <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a:t>
            </a:r>
            <a:endPar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a:p>
            <a:pPr marL="0" marR="0" lvl="0" indent="0" algn="l" defTabSz="1051802" rtl="0" eaLnBrk="1" fontAlgn="auto" latinLnBrk="0" hangingPunct="1">
              <a:lnSpc>
                <a:spcPct val="120000"/>
              </a:lnSpc>
              <a:spcBef>
                <a:spcPts val="0"/>
              </a:spcBef>
              <a:spcAft>
                <a:spcPts val="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Oni koji su istakli da bi im smetalo  da se porodica izbeglica iz zemalja bliskog istoka i Afrike useli u stan/kuću do njihove (</a:t>
            </a:r>
            <a:r>
              <a:rPr kumimoji="0" lang="sr-Latn-RS" sz="1600" b="0" i="1" u="none" strike="noStrike" kern="1200" cap="none" spc="0" normalizeH="0" baseline="0" noProof="0" dirty="0">
                <a:ln>
                  <a:noFill/>
                </a:ln>
                <a:effectLst/>
                <a:uLnTx/>
                <a:uFillTx/>
                <a:latin typeface="Calibri" panose="020F0502020204030204" pitchFamily="34" charset="0"/>
                <a:ea typeface="+mn-ea"/>
                <a:cs typeface="+mn-cs"/>
              </a:rPr>
              <a:t>39% </a:t>
            </a: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ciljne populacije)</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allout: Right Arrow 8">
            <a:extLst>
              <a:ext uri="{FF2B5EF4-FFF2-40B4-BE49-F238E27FC236}">
                <a16:creationId xmlns:a16="http://schemas.microsoft.com/office/drawing/2014/main" id="{7C398EA2-00C3-4582-BE22-FF6FDCBDB7AD}"/>
              </a:ext>
            </a:extLst>
          </p:cNvPr>
          <p:cNvSpPr/>
          <p:nvPr/>
        </p:nvSpPr>
        <p:spPr bwMode="gray">
          <a:xfrm>
            <a:off x="716557" y="1874763"/>
            <a:ext cx="4995218" cy="2121892"/>
          </a:xfrm>
          <a:prstGeom prst="rightArrowCallout">
            <a:avLst>
              <a:gd name="adj1" fmla="val 25000"/>
              <a:gd name="adj2" fmla="val 25000"/>
              <a:gd name="adj3" fmla="val 25000"/>
              <a:gd name="adj4" fmla="val 79598"/>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72000" rIns="144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BA625759-CD9C-4ECB-BE61-FCC64234C41D}"/>
              </a:ext>
            </a:extLst>
          </p:cNvPr>
          <p:cNvSpPr txBox="1"/>
          <p:nvPr/>
        </p:nvSpPr>
        <p:spPr>
          <a:xfrm>
            <a:off x="383182" y="964795"/>
            <a:ext cx="12457386" cy="727604"/>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lang="sr-Latn-RS" sz="1600" dirty="0">
                <a:solidFill>
                  <a:srgbClr val="222223"/>
                </a:solidFill>
                <a:latin typeface="Calibri" panose="020F0502020204030204" pitchFamily="34" charset="0"/>
                <a:cs typeface="Calibri" panose="020F0502020204030204" pitchFamily="34" charset="0"/>
              </a:rPr>
              <a:t>Više od polovine građana Srbije (56%), ne bi imalo ništa protiv da se izbeglice iz zemalja bliskog istoka i Afrike dosele u njihov komšiluk</a:t>
            </a:r>
            <a:r>
              <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rPr>
              <a:t>. Ovo mišljenje je češće među Beograđanima i stanovnicima urbanih područja. </a:t>
            </a:r>
            <a:r>
              <a:rPr lang="sr-Latn-RS" sz="1600" dirty="0">
                <a:solidFill>
                  <a:srgbClr val="222223"/>
                </a:solidFill>
                <a:latin typeface="Calibri" panose="020F0502020204030204" pitchFamily="34" charset="0"/>
                <a:cs typeface="Calibri" panose="020F0502020204030204" pitchFamily="34" charset="0"/>
              </a:rPr>
              <a:t>S druge strane, 39% građana deli suprotno mišljenje, najčešće zbog toga što misle da im komšiluk ne bi bio dovoljno bezbedan</a:t>
            </a:r>
            <a:endParaRPr kumimoji="0" lang="sr-Latn-RS" sz="1600" b="0" i="0" u="none" strike="noStrike" kern="1200" cap="none" spc="0" normalizeH="0" baseline="0" dirty="0">
              <a:ln>
                <a:noFill/>
              </a:ln>
              <a:solidFill>
                <a:srgbClr val="22222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1799040"/>
      </p:ext>
    </p:extLst>
  </p:cSld>
  <p:clrMapOvr>
    <a:masterClrMapping/>
  </p:clrMapOvr>
  <p:transition>
    <p:fade/>
  </p:transition>
</p:sld>
</file>

<file path=ppt/theme/theme1.xml><?xml version="1.0" encoding="utf-8"?>
<a:theme xmlns:a="http://schemas.openxmlformats.org/drawingml/2006/main" name="Beta_16-9_UK Ipsos componenets">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3__Public_Affairs_16-9 widescreen_ Ipsos Template (2016)">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Public_Affairs_16-9 widescreen_ Ipsos Template (2016)_v1.potx" id="{D2CDBA0F-6E6C-43A6-9B5B-F5A81A4553DF}" vid="{9DB46285-9EDF-4E3F-817C-D72498801A47}"/>
    </a:ext>
  </a:ext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6666</TotalTime>
  <Words>1786</Words>
  <Application>Microsoft Office PowerPoint</Application>
  <PresentationFormat>Custom</PresentationFormat>
  <Paragraphs>125</Paragraphs>
  <Slides>15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Geomanist Light</vt:lpstr>
      <vt:lpstr>Segoe UI</vt:lpstr>
      <vt:lpstr>Segoe UI Light</vt:lpstr>
      <vt:lpstr>Wingdings</vt:lpstr>
      <vt:lpstr>Beta_16-9_UK Ipsos componenets</vt:lpstr>
      <vt:lpstr>3__Public_Affairs_16-9 widescreen_ Ipsos Template (2016)</vt:lpstr>
      <vt:lpstr>ISTRAŽIVANJE STAVOVA  GRAĐANA O MIGRANTIMA</vt:lpstr>
      <vt:lpstr>Metodološke napomene</vt:lpstr>
      <vt:lpstr>Opšta populacija: Struktura uzorka*</vt:lpstr>
      <vt:lpstr>KLJUČNI NALAZI</vt:lpstr>
      <vt:lpstr>Percipirani broj migranata u Srbiji</vt:lpstr>
      <vt:lpstr>Migranti / izbeglice kao državljani Srbije</vt:lpstr>
      <vt:lpstr>Migranti / izbeglice kao prijatelji</vt:lpstr>
      <vt:lpstr>Migranti / izbeglice kao deo porodice</vt:lpstr>
      <vt:lpstr>Migranti / izbeglice kao komšije</vt:lpstr>
      <vt:lpstr>Deca iz porodica izbeglica u školama</vt:lpstr>
      <vt:lpstr>Migranti / izbeglice kao kolege na poslu</vt:lpstr>
      <vt:lpstr>Zapošljavanje izbeglica iz zemalja bliskog istoka i Afrike</vt:lpstr>
      <vt:lpstr>Odobravanje politike države Srbija prema migrantima</vt:lpstr>
      <vt:lpstr>Važnost stava partije o migracijama pri izboru partije za koju biste glasati</vt:lpstr>
      <vt:lpstr>ABOUT IPSOS</vt:lpstr>
    </vt:vector>
  </TitlesOfParts>
  <Company>Ipsos-Mori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Nurse</dc:creator>
  <cp:lastModifiedBy>Vojislav Mihailovic</cp:lastModifiedBy>
  <cp:revision>491</cp:revision>
  <cp:lastPrinted>2015-09-11T09:30:55Z</cp:lastPrinted>
  <dcterms:created xsi:type="dcterms:W3CDTF">2015-11-12T13:27:05Z</dcterms:created>
  <dcterms:modified xsi:type="dcterms:W3CDTF">2021-12-07T11:57:08Z</dcterms:modified>
</cp:coreProperties>
</file>